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8" roundtripDataSignature="AMtx7mjp4ED6jK++RVW5L6zW7+Wg8je8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4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4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5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5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2.png"/><Relationship Id="rId22" Type="http://schemas.openxmlformats.org/officeDocument/2006/relationships/image" Target="../media/image120.png"/><Relationship Id="rId21" Type="http://schemas.openxmlformats.org/officeDocument/2006/relationships/image" Target="../media/image118.png"/><Relationship Id="rId24" Type="http://schemas.openxmlformats.org/officeDocument/2006/relationships/image" Target="../media/image124.png"/><Relationship Id="rId23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96.png"/><Relationship Id="rId9" Type="http://schemas.openxmlformats.org/officeDocument/2006/relationships/image" Target="../media/image109.png"/><Relationship Id="rId26" Type="http://schemas.openxmlformats.org/officeDocument/2006/relationships/image" Target="../media/image119.png"/><Relationship Id="rId25" Type="http://schemas.openxmlformats.org/officeDocument/2006/relationships/image" Target="../media/image117.png"/><Relationship Id="rId28" Type="http://schemas.openxmlformats.org/officeDocument/2006/relationships/image" Target="../media/image130.png"/><Relationship Id="rId27" Type="http://schemas.openxmlformats.org/officeDocument/2006/relationships/image" Target="../media/image128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29" Type="http://schemas.openxmlformats.org/officeDocument/2006/relationships/image" Target="../media/image126.png"/><Relationship Id="rId7" Type="http://schemas.openxmlformats.org/officeDocument/2006/relationships/image" Target="../media/image112.png"/><Relationship Id="rId8" Type="http://schemas.openxmlformats.org/officeDocument/2006/relationships/image" Target="../media/image107.png"/><Relationship Id="rId30" Type="http://schemas.openxmlformats.org/officeDocument/2006/relationships/image" Target="../media/image123.png"/><Relationship Id="rId11" Type="http://schemas.openxmlformats.org/officeDocument/2006/relationships/image" Target="../media/image108.png"/><Relationship Id="rId10" Type="http://schemas.openxmlformats.org/officeDocument/2006/relationships/image" Target="../media/image104.png"/><Relationship Id="rId13" Type="http://schemas.openxmlformats.org/officeDocument/2006/relationships/image" Target="../media/image110.png"/><Relationship Id="rId12" Type="http://schemas.openxmlformats.org/officeDocument/2006/relationships/image" Target="../media/image113.png"/><Relationship Id="rId15" Type="http://schemas.openxmlformats.org/officeDocument/2006/relationships/image" Target="../media/image106.png"/><Relationship Id="rId14" Type="http://schemas.openxmlformats.org/officeDocument/2006/relationships/image" Target="../media/image114.png"/><Relationship Id="rId17" Type="http://schemas.openxmlformats.org/officeDocument/2006/relationships/image" Target="../media/image115.png"/><Relationship Id="rId16" Type="http://schemas.openxmlformats.org/officeDocument/2006/relationships/image" Target="../media/image111.png"/><Relationship Id="rId19" Type="http://schemas.openxmlformats.org/officeDocument/2006/relationships/image" Target="../media/image116.png"/><Relationship Id="rId18" Type="http://schemas.openxmlformats.org/officeDocument/2006/relationships/image" Target="../media/image121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3.png"/><Relationship Id="rId22" Type="http://schemas.openxmlformats.org/officeDocument/2006/relationships/image" Target="../media/image165.png"/><Relationship Id="rId21" Type="http://schemas.openxmlformats.org/officeDocument/2006/relationships/image" Target="../media/image145.png"/><Relationship Id="rId24" Type="http://schemas.openxmlformats.org/officeDocument/2006/relationships/image" Target="../media/image144.png"/><Relationship Id="rId23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31.png"/><Relationship Id="rId9" Type="http://schemas.openxmlformats.org/officeDocument/2006/relationships/image" Target="../media/image133.png"/><Relationship Id="rId25" Type="http://schemas.openxmlformats.org/officeDocument/2006/relationships/image" Target="../media/image147.png"/><Relationship Id="rId5" Type="http://schemas.openxmlformats.org/officeDocument/2006/relationships/image" Target="../media/image124.png"/><Relationship Id="rId6" Type="http://schemas.openxmlformats.org/officeDocument/2006/relationships/image" Target="../media/image135.png"/><Relationship Id="rId7" Type="http://schemas.openxmlformats.org/officeDocument/2006/relationships/image" Target="../media/image129.png"/><Relationship Id="rId8" Type="http://schemas.openxmlformats.org/officeDocument/2006/relationships/image" Target="../media/image127.png"/><Relationship Id="rId11" Type="http://schemas.openxmlformats.org/officeDocument/2006/relationships/image" Target="../media/image137.png"/><Relationship Id="rId10" Type="http://schemas.openxmlformats.org/officeDocument/2006/relationships/image" Target="../media/image134.png"/><Relationship Id="rId13" Type="http://schemas.openxmlformats.org/officeDocument/2006/relationships/image" Target="../media/image132.png"/><Relationship Id="rId12" Type="http://schemas.openxmlformats.org/officeDocument/2006/relationships/image" Target="../media/image139.png"/><Relationship Id="rId15" Type="http://schemas.openxmlformats.org/officeDocument/2006/relationships/image" Target="../media/image140.png"/><Relationship Id="rId14" Type="http://schemas.openxmlformats.org/officeDocument/2006/relationships/image" Target="../media/image138.png"/><Relationship Id="rId17" Type="http://schemas.openxmlformats.org/officeDocument/2006/relationships/image" Target="../media/image141.png"/><Relationship Id="rId16" Type="http://schemas.openxmlformats.org/officeDocument/2006/relationships/image" Target="../media/image136.png"/><Relationship Id="rId19" Type="http://schemas.openxmlformats.org/officeDocument/2006/relationships/image" Target="../media/image146.png"/><Relationship Id="rId18" Type="http://schemas.openxmlformats.org/officeDocument/2006/relationships/image" Target="../media/image142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6.png"/><Relationship Id="rId22" Type="http://schemas.openxmlformats.org/officeDocument/2006/relationships/image" Target="../media/image173.png"/><Relationship Id="rId21" Type="http://schemas.openxmlformats.org/officeDocument/2006/relationships/image" Target="../media/image167.png"/><Relationship Id="rId24" Type="http://schemas.openxmlformats.org/officeDocument/2006/relationships/image" Target="../media/image164.png"/><Relationship Id="rId23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4.png"/><Relationship Id="rId9" Type="http://schemas.openxmlformats.org/officeDocument/2006/relationships/image" Target="../media/image151.png"/><Relationship Id="rId26" Type="http://schemas.openxmlformats.org/officeDocument/2006/relationships/image" Target="../media/image159.png"/><Relationship Id="rId25" Type="http://schemas.openxmlformats.org/officeDocument/2006/relationships/image" Target="../media/image163.png"/><Relationship Id="rId5" Type="http://schemas.openxmlformats.org/officeDocument/2006/relationships/image" Target="../media/image152.png"/><Relationship Id="rId6" Type="http://schemas.openxmlformats.org/officeDocument/2006/relationships/image" Target="../media/image154.png"/><Relationship Id="rId7" Type="http://schemas.openxmlformats.org/officeDocument/2006/relationships/image" Target="../media/image157.png"/><Relationship Id="rId8" Type="http://schemas.openxmlformats.org/officeDocument/2006/relationships/image" Target="../media/image153.png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3" Type="http://schemas.openxmlformats.org/officeDocument/2006/relationships/image" Target="../media/image148.png"/><Relationship Id="rId12" Type="http://schemas.openxmlformats.org/officeDocument/2006/relationships/image" Target="../media/image156.png"/><Relationship Id="rId15" Type="http://schemas.openxmlformats.org/officeDocument/2006/relationships/image" Target="../media/image165.png"/><Relationship Id="rId14" Type="http://schemas.openxmlformats.org/officeDocument/2006/relationships/image" Target="../media/image141.png"/><Relationship Id="rId17" Type="http://schemas.openxmlformats.org/officeDocument/2006/relationships/image" Target="../media/image177.png"/><Relationship Id="rId16" Type="http://schemas.openxmlformats.org/officeDocument/2006/relationships/image" Target="../media/image155.png"/><Relationship Id="rId19" Type="http://schemas.openxmlformats.org/officeDocument/2006/relationships/image" Target="../media/image158.png"/><Relationship Id="rId18" Type="http://schemas.openxmlformats.org/officeDocument/2006/relationships/image" Target="../media/image160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3.png"/><Relationship Id="rId21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24.png"/><Relationship Id="rId9" Type="http://schemas.openxmlformats.org/officeDocument/2006/relationships/image" Target="../media/image172.png"/><Relationship Id="rId5" Type="http://schemas.openxmlformats.org/officeDocument/2006/relationships/image" Target="../media/image175.png"/><Relationship Id="rId6" Type="http://schemas.openxmlformats.org/officeDocument/2006/relationships/image" Target="../media/image169.png"/><Relationship Id="rId7" Type="http://schemas.openxmlformats.org/officeDocument/2006/relationships/image" Target="../media/image162.png"/><Relationship Id="rId8" Type="http://schemas.openxmlformats.org/officeDocument/2006/relationships/image" Target="../media/image161.png"/><Relationship Id="rId11" Type="http://schemas.openxmlformats.org/officeDocument/2006/relationships/image" Target="../media/image148.png"/><Relationship Id="rId10" Type="http://schemas.openxmlformats.org/officeDocument/2006/relationships/image" Target="../media/image168.png"/><Relationship Id="rId13" Type="http://schemas.openxmlformats.org/officeDocument/2006/relationships/image" Target="../media/image170.png"/><Relationship Id="rId12" Type="http://schemas.openxmlformats.org/officeDocument/2006/relationships/image" Target="../media/image171.png"/><Relationship Id="rId15" Type="http://schemas.openxmlformats.org/officeDocument/2006/relationships/image" Target="../media/image164.png"/><Relationship Id="rId14" Type="http://schemas.openxmlformats.org/officeDocument/2006/relationships/image" Target="../media/image141.png"/><Relationship Id="rId17" Type="http://schemas.openxmlformats.org/officeDocument/2006/relationships/image" Target="../media/image182.png"/><Relationship Id="rId16" Type="http://schemas.openxmlformats.org/officeDocument/2006/relationships/image" Target="../media/image144.png"/><Relationship Id="rId19" Type="http://schemas.openxmlformats.org/officeDocument/2006/relationships/image" Target="../media/image174.png"/><Relationship Id="rId18" Type="http://schemas.openxmlformats.org/officeDocument/2006/relationships/image" Target="../media/image17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180.png"/><Relationship Id="rId9" Type="http://schemas.openxmlformats.org/officeDocument/2006/relationships/image" Target="../media/image27.png"/><Relationship Id="rId5" Type="http://schemas.openxmlformats.org/officeDocument/2006/relationships/image" Target="../media/image188.png"/><Relationship Id="rId6" Type="http://schemas.openxmlformats.org/officeDocument/2006/relationships/image" Target="../media/image176.png"/><Relationship Id="rId7" Type="http://schemas.openxmlformats.org/officeDocument/2006/relationships/image" Target="../media/image30.png"/><Relationship Id="rId8" Type="http://schemas.openxmlformats.org/officeDocument/2006/relationships/image" Target="../media/image181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2.png"/><Relationship Id="rId22" Type="http://schemas.openxmlformats.org/officeDocument/2006/relationships/image" Target="../media/image196.png"/><Relationship Id="rId21" Type="http://schemas.openxmlformats.org/officeDocument/2006/relationships/image" Target="../media/image205.png"/><Relationship Id="rId24" Type="http://schemas.openxmlformats.org/officeDocument/2006/relationships/image" Target="../media/image195.png"/><Relationship Id="rId23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90.png"/><Relationship Id="rId9" Type="http://schemas.openxmlformats.org/officeDocument/2006/relationships/image" Target="../media/image184.png"/><Relationship Id="rId5" Type="http://schemas.openxmlformats.org/officeDocument/2006/relationships/image" Target="../media/image186.png"/><Relationship Id="rId6" Type="http://schemas.openxmlformats.org/officeDocument/2006/relationships/image" Target="../media/image179.png"/><Relationship Id="rId7" Type="http://schemas.openxmlformats.org/officeDocument/2006/relationships/image" Target="../media/image193.png"/><Relationship Id="rId8" Type="http://schemas.openxmlformats.org/officeDocument/2006/relationships/image" Target="../media/image191.png"/><Relationship Id="rId11" Type="http://schemas.openxmlformats.org/officeDocument/2006/relationships/image" Target="../media/image192.png"/><Relationship Id="rId10" Type="http://schemas.openxmlformats.org/officeDocument/2006/relationships/image" Target="../media/image203.png"/><Relationship Id="rId13" Type="http://schemas.openxmlformats.org/officeDocument/2006/relationships/image" Target="../media/image194.png"/><Relationship Id="rId12" Type="http://schemas.openxmlformats.org/officeDocument/2006/relationships/image" Target="../media/image198.png"/><Relationship Id="rId15" Type="http://schemas.openxmlformats.org/officeDocument/2006/relationships/image" Target="../media/image187.png"/><Relationship Id="rId14" Type="http://schemas.openxmlformats.org/officeDocument/2006/relationships/image" Target="../media/image189.png"/><Relationship Id="rId17" Type="http://schemas.openxmlformats.org/officeDocument/2006/relationships/image" Target="../media/image200.png"/><Relationship Id="rId16" Type="http://schemas.openxmlformats.org/officeDocument/2006/relationships/image" Target="../media/image199.png"/><Relationship Id="rId19" Type="http://schemas.openxmlformats.org/officeDocument/2006/relationships/image" Target="../media/image206.png"/><Relationship Id="rId18" Type="http://schemas.openxmlformats.org/officeDocument/2006/relationships/image" Target="../media/image197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7.png"/><Relationship Id="rId22" Type="http://schemas.openxmlformats.org/officeDocument/2006/relationships/image" Target="../media/image219.png"/><Relationship Id="rId21" Type="http://schemas.openxmlformats.org/officeDocument/2006/relationships/image" Target="../media/image227.png"/><Relationship Id="rId24" Type="http://schemas.openxmlformats.org/officeDocument/2006/relationships/image" Target="../media/image218.png"/><Relationship Id="rId23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07.png"/><Relationship Id="rId9" Type="http://schemas.openxmlformats.org/officeDocument/2006/relationships/image" Target="../media/image210.png"/><Relationship Id="rId26" Type="http://schemas.openxmlformats.org/officeDocument/2006/relationships/image" Target="../media/image224.png"/><Relationship Id="rId25" Type="http://schemas.openxmlformats.org/officeDocument/2006/relationships/image" Target="../media/image222.png"/><Relationship Id="rId28" Type="http://schemas.openxmlformats.org/officeDocument/2006/relationships/image" Target="../media/image223.png"/><Relationship Id="rId27" Type="http://schemas.openxmlformats.org/officeDocument/2006/relationships/image" Target="../media/image230.png"/><Relationship Id="rId5" Type="http://schemas.openxmlformats.org/officeDocument/2006/relationships/image" Target="../media/image201.png"/><Relationship Id="rId6" Type="http://schemas.openxmlformats.org/officeDocument/2006/relationships/image" Target="../media/image209.png"/><Relationship Id="rId7" Type="http://schemas.openxmlformats.org/officeDocument/2006/relationships/image" Target="../media/image179.png"/><Relationship Id="rId8" Type="http://schemas.openxmlformats.org/officeDocument/2006/relationships/image" Target="../media/image221.png"/><Relationship Id="rId11" Type="http://schemas.openxmlformats.org/officeDocument/2006/relationships/image" Target="../media/image212.png"/><Relationship Id="rId10" Type="http://schemas.openxmlformats.org/officeDocument/2006/relationships/image" Target="../media/image208.png"/><Relationship Id="rId13" Type="http://schemas.openxmlformats.org/officeDocument/2006/relationships/hyperlink" Target="https://www.koreabaseball.com/Record/Player/HitterBasic/Basic1.aspx" TargetMode="External"/><Relationship Id="rId12" Type="http://schemas.openxmlformats.org/officeDocument/2006/relationships/image" Target="../media/image215.png"/><Relationship Id="rId15" Type="http://schemas.openxmlformats.org/officeDocument/2006/relationships/image" Target="../media/image211.png"/><Relationship Id="rId14" Type="http://schemas.openxmlformats.org/officeDocument/2006/relationships/image" Target="../media/image226.png"/><Relationship Id="rId17" Type="http://schemas.openxmlformats.org/officeDocument/2006/relationships/image" Target="../media/image216.png"/><Relationship Id="rId16" Type="http://schemas.openxmlformats.org/officeDocument/2006/relationships/image" Target="../media/image214.png"/><Relationship Id="rId19" Type="http://schemas.openxmlformats.org/officeDocument/2006/relationships/image" Target="../media/image220.png"/><Relationship Id="rId18" Type="http://schemas.openxmlformats.org/officeDocument/2006/relationships/image" Target="../media/image213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07.png"/><Relationship Id="rId9" Type="http://schemas.openxmlformats.org/officeDocument/2006/relationships/image" Target="../media/image234.png"/><Relationship Id="rId5" Type="http://schemas.openxmlformats.org/officeDocument/2006/relationships/image" Target="../media/image201.png"/><Relationship Id="rId6" Type="http://schemas.openxmlformats.org/officeDocument/2006/relationships/image" Target="../media/image229.png"/><Relationship Id="rId7" Type="http://schemas.openxmlformats.org/officeDocument/2006/relationships/image" Target="../media/image179.png"/><Relationship Id="rId8" Type="http://schemas.openxmlformats.org/officeDocument/2006/relationships/image" Target="../media/image225.png"/><Relationship Id="rId11" Type="http://schemas.openxmlformats.org/officeDocument/2006/relationships/image" Target="../media/image216.png"/><Relationship Id="rId10" Type="http://schemas.openxmlformats.org/officeDocument/2006/relationships/image" Target="../media/image235.png"/><Relationship Id="rId13" Type="http://schemas.openxmlformats.org/officeDocument/2006/relationships/image" Target="../media/image237.png"/><Relationship Id="rId12" Type="http://schemas.openxmlformats.org/officeDocument/2006/relationships/image" Target="../media/image236.png"/><Relationship Id="rId15" Type="http://schemas.openxmlformats.org/officeDocument/2006/relationships/image" Target="../media/image239.png"/><Relationship Id="rId14" Type="http://schemas.openxmlformats.org/officeDocument/2006/relationships/image" Target="../media/image241.png"/><Relationship Id="rId17" Type="http://schemas.openxmlformats.org/officeDocument/2006/relationships/image" Target="../media/image231.png"/><Relationship Id="rId16" Type="http://schemas.openxmlformats.org/officeDocument/2006/relationships/image" Target="../media/image217.png"/><Relationship Id="rId19" Type="http://schemas.openxmlformats.org/officeDocument/2006/relationships/image" Target="../media/image232.png"/><Relationship Id="rId18" Type="http://schemas.openxmlformats.org/officeDocument/2006/relationships/image" Target="../media/image233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koreabaseball.com/Player/Search.aspx" TargetMode="External"/><Relationship Id="rId22" Type="http://schemas.openxmlformats.org/officeDocument/2006/relationships/image" Target="../media/image253.png"/><Relationship Id="rId21" Type="http://schemas.openxmlformats.org/officeDocument/2006/relationships/image" Target="../media/image256.png"/><Relationship Id="rId24" Type="http://schemas.openxmlformats.org/officeDocument/2006/relationships/image" Target="../media/image258.png"/><Relationship Id="rId23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43.png"/><Relationship Id="rId9" Type="http://schemas.openxmlformats.org/officeDocument/2006/relationships/image" Target="../media/image242.png"/><Relationship Id="rId26" Type="http://schemas.openxmlformats.org/officeDocument/2006/relationships/image" Target="../media/image257.png"/><Relationship Id="rId25" Type="http://schemas.openxmlformats.org/officeDocument/2006/relationships/image" Target="../media/image222.png"/><Relationship Id="rId28" Type="http://schemas.openxmlformats.org/officeDocument/2006/relationships/image" Target="../media/image230.png"/><Relationship Id="rId27" Type="http://schemas.openxmlformats.org/officeDocument/2006/relationships/image" Target="../media/image259.png"/><Relationship Id="rId5" Type="http://schemas.openxmlformats.org/officeDocument/2006/relationships/image" Target="../media/image251.png"/><Relationship Id="rId6" Type="http://schemas.openxmlformats.org/officeDocument/2006/relationships/image" Target="../media/image250.png"/><Relationship Id="rId29" Type="http://schemas.openxmlformats.org/officeDocument/2006/relationships/image" Target="../media/image223.png"/><Relationship Id="rId7" Type="http://schemas.openxmlformats.org/officeDocument/2006/relationships/image" Target="../media/image179.png"/><Relationship Id="rId8" Type="http://schemas.openxmlformats.org/officeDocument/2006/relationships/image" Target="../media/image244.png"/><Relationship Id="rId11" Type="http://schemas.openxmlformats.org/officeDocument/2006/relationships/image" Target="../media/image240.png"/><Relationship Id="rId10" Type="http://schemas.openxmlformats.org/officeDocument/2006/relationships/image" Target="../media/image245.png"/><Relationship Id="rId13" Type="http://schemas.openxmlformats.org/officeDocument/2006/relationships/image" Target="../media/image248.png"/><Relationship Id="rId12" Type="http://schemas.openxmlformats.org/officeDocument/2006/relationships/image" Target="../media/image216.png"/><Relationship Id="rId15" Type="http://schemas.openxmlformats.org/officeDocument/2006/relationships/image" Target="../media/image249.png"/><Relationship Id="rId14" Type="http://schemas.openxmlformats.org/officeDocument/2006/relationships/image" Target="../media/image246.png"/><Relationship Id="rId17" Type="http://schemas.openxmlformats.org/officeDocument/2006/relationships/image" Target="../media/image252.png"/><Relationship Id="rId16" Type="http://schemas.openxmlformats.org/officeDocument/2006/relationships/image" Target="../media/image255.png"/><Relationship Id="rId19" Type="http://schemas.openxmlformats.org/officeDocument/2006/relationships/image" Target="../media/image247.png"/><Relationship Id="rId18" Type="http://schemas.openxmlformats.org/officeDocument/2006/relationships/image" Target="../media/image2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43.png"/><Relationship Id="rId9" Type="http://schemas.openxmlformats.org/officeDocument/2006/relationships/image" Target="../media/image265.png"/><Relationship Id="rId5" Type="http://schemas.openxmlformats.org/officeDocument/2006/relationships/image" Target="../media/image251.png"/><Relationship Id="rId6" Type="http://schemas.openxmlformats.org/officeDocument/2006/relationships/image" Target="../media/image250.png"/><Relationship Id="rId7" Type="http://schemas.openxmlformats.org/officeDocument/2006/relationships/image" Target="../media/image179.png"/><Relationship Id="rId8" Type="http://schemas.openxmlformats.org/officeDocument/2006/relationships/image" Target="../media/image231.png"/><Relationship Id="rId11" Type="http://schemas.openxmlformats.org/officeDocument/2006/relationships/image" Target="../media/image245.png"/><Relationship Id="rId10" Type="http://schemas.openxmlformats.org/officeDocument/2006/relationships/image" Target="../media/image263.png"/><Relationship Id="rId13" Type="http://schemas.openxmlformats.org/officeDocument/2006/relationships/image" Target="../media/image216.png"/><Relationship Id="rId12" Type="http://schemas.openxmlformats.org/officeDocument/2006/relationships/image" Target="../media/image240.png"/><Relationship Id="rId15" Type="http://schemas.openxmlformats.org/officeDocument/2006/relationships/image" Target="../media/image269.png"/><Relationship Id="rId14" Type="http://schemas.openxmlformats.org/officeDocument/2006/relationships/image" Target="../media/image266.png"/><Relationship Id="rId17" Type="http://schemas.openxmlformats.org/officeDocument/2006/relationships/image" Target="../media/image270.png"/><Relationship Id="rId16" Type="http://schemas.openxmlformats.org/officeDocument/2006/relationships/image" Target="../media/image268.png"/><Relationship Id="rId18" Type="http://schemas.openxmlformats.org/officeDocument/2006/relationships/image" Target="../media/image26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5" Type="http://schemas.openxmlformats.org/officeDocument/2006/relationships/image" Target="../media/image20.png"/><Relationship Id="rId14" Type="http://schemas.openxmlformats.org/officeDocument/2006/relationships/image" Target="../media/image13.png"/><Relationship Id="rId17" Type="http://schemas.openxmlformats.org/officeDocument/2006/relationships/image" Target="../media/image19.png"/><Relationship Id="rId16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9.png"/><Relationship Id="rId22" Type="http://schemas.openxmlformats.org/officeDocument/2006/relationships/image" Target="../media/image278.png"/><Relationship Id="rId21" Type="http://schemas.openxmlformats.org/officeDocument/2006/relationships/image" Target="../media/image282.png"/><Relationship Id="rId24" Type="http://schemas.openxmlformats.org/officeDocument/2006/relationships/image" Target="../media/image280.png"/><Relationship Id="rId23" Type="http://schemas.openxmlformats.org/officeDocument/2006/relationships/hyperlink" Target="http://www.kbreport.com/teams/mai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71.png"/><Relationship Id="rId9" Type="http://schemas.openxmlformats.org/officeDocument/2006/relationships/image" Target="../media/image273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179.png"/><Relationship Id="rId8" Type="http://schemas.openxmlformats.org/officeDocument/2006/relationships/image" Target="../media/image264.png"/><Relationship Id="rId11" Type="http://schemas.openxmlformats.org/officeDocument/2006/relationships/image" Target="../media/image216.png"/><Relationship Id="rId10" Type="http://schemas.openxmlformats.org/officeDocument/2006/relationships/image" Target="../media/image245.png"/><Relationship Id="rId13" Type="http://schemas.openxmlformats.org/officeDocument/2006/relationships/image" Target="../media/image247.png"/><Relationship Id="rId12" Type="http://schemas.openxmlformats.org/officeDocument/2006/relationships/image" Target="../media/image269.png"/><Relationship Id="rId15" Type="http://schemas.openxmlformats.org/officeDocument/2006/relationships/image" Target="../media/image275.png"/><Relationship Id="rId14" Type="http://schemas.openxmlformats.org/officeDocument/2006/relationships/image" Target="../media/image276.png"/><Relationship Id="rId17" Type="http://schemas.openxmlformats.org/officeDocument/2006/relationships/image" Target="../media/image230.png"/><Relationship Id="rId16" Type="http://schemas.openxmlformats.org/officeDocument/2006/relationships/image" Target="../media/image274.png"/><Relationship Id="rId19" Type="http://schemas.openxmlformats.org/officeDocument/2006/relationships/image" Target="../media/image253.png"/><Relationship Id="rId18" Type="http://schemas.openxmlformats.org/officeDocument/2006/relationships/image" Target="../media/image2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71.png"/><Relationship Id="rId9" Type="http://schemas.openxmlformats.org/officeDocument/2006/relationships/image" Target="../media/image231.png"/><Relationship Id="rId5" Type="http://schemas.openxmlformats.org/officeDocument/2006/relationships/image" Target="../media/image261.png"/><Relationship Id="rId6" Type="http://schemas.openxmlformats.org/officeDocument/2006/relationships/image" Target="../media/image288.png"/><Relationship Id="rId7" Type="http://schemas.openxmlformats.org/officeDocument/2006/relationships/image" Target="../media/image179.png"/><Relationship Id="rId8" Type="http://schemas.openxmlformats.org/officeDocument/2006/relationships/image" Target="../media/image281.png"/><Relationship Id="rId11" Type="http://schemas.openxmlformats.org/officeDocument/2006/relationships/image" Target="../media/image292.png"/><Relationship Id="rId10" Type="http://schemas.openxmlformats.org/officeDocument/2006/relationships/image" Target="../media/image240.png"/><Relationship Id="rId13" Type="http://schemas.openxmlformats.org/officeDocument/2006/relationships/image" Target="../media/image216.png"/><Relationship Id="rId12" Type="http://schemas.openxmlformats.org/officeDocument/2006/relationships/image" Target="../media/image286.png"/><Relationship Id="rId15" Type="http://schemas.openxmlformats.org/officeDocument/2006/relationships/image" Target="../media/image277.png"/><Relationship Id="rId14" Type="http://schemas.openxmlformats.org/officeDocument/2006/relationships/image" Target="../media/image284.png"/><Relationship Id="rId16" Type="http://schemas.openxmlformats.org/officeDocument/2006/relationships/image" Target="../media/image289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1.png"/><Relationship Id="rId22" Type="http://schemas.openxmlformats.org/officeDocument/2006/relationships/hyperlink" Target="http://www.giantsclub.com/html/?pcode=293" TargetMode="External"/><Relationship Id="rId21" Type="http://schemas.openxmlformats.org/officeDocument/2006/relationships/image" Target="../media/image294.png"/><Relationship Id="rId23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87.png"/><Relationship Id="rId9" Type="http://schemas.openxmlformats.org/officeDocument/2006/relationships/image" Target="../media/image285.png"/><Relationship Id="rId5" Type="http://schemas.openxmlformats.org/officeDocument/2006/relationships/image" Target="../media/image293.png"/><Relationship Id="rId6" Type="http://schemas.openxmlformats.org/officeDocument/2006/relationships/image" Target="../media/image290.png"/><Relationship Id="rId7" Type="http://schemas.openxmlformats.org/officeDocument/2006/relationships/image" Target="../media/image179.png"/><Relationship Id="rId8" Type="http://schemas.openxmlformats.org/officeDocument/2006/relationships/image" Target="../media/image283.png"/><Relationship Id="rId11" Type="http://schemas.openxmlformats.org/officeDocument/2006/relationships/image" Target="../media/image216.png"/><Relationship Id="rId10" Type="http://schemas.openxmlformats.org/officeDocument/2006/relationships/image" Target="../media/image245.png"/><Relationship Id="rId13" Type="http://schemas.openxmlformats.org/officeDocument/2006/relationships/image" Target="../media/image269.png"/><Relationship Id="rId12" Type="http://schemas.openxmlformats.org/officeDocument/2006/relationships/image" Target="../media/image295.png"/><Relationship Id="rId15" Type="http://schemas.openxmlformats.org/officeDocument/2006/relationships/image" Target="../media/image274.png"/><Relationship Id="rId14" Type="http://schemas.openxmlformats.org/officeDocument/2006/relationships/image" Target="../media/image277.png"/><Relationship Id="rId17" Type="http://schemas.openxmlformats.org/officeDocument/2006/relationships/image" Target="../media/image298.png"/><Relationship Id="rId16" Type="http://schemas.openxmlformats.org/officeDocument/2006/relationships/image" Target="../media/image230.png"/><Relationship Id="rId19" Type="http://schemas.openxmlformats.org/officeDocument/2006/relationships/image" Target="../media/image222.png"/><Relationship Id="rId18" Type="http://schemas.openxmlformats.org/officeDocument/2006/relationships/image" Target="../media/image2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87.png"/><Relationship Id="rId9" Type="http://schemas.openxmlformats.org/officeDocument/2006/relationships/image" Target="../media/image306.png"/><Relationship Id="rId5" Type="http://schemas.openxmlformats.org/officeDocument/2006/relationships/image" Target="../media/image293.png"/><Relationship Id="rId6" Type="http://schemas.openxmlformats.org/officeDocument/2006/relationships/image" Target="../media/image290.png"/><Relationship Id="rId7" Type="http://schemas.openxmlformats.org/officeDocument/2006/relationships/image" Target="../media/image179.png"/><Relationship Id="rId8" Type="http://schemas.openxmlformats.org/officeDocument/2006/relationships/image" Target="../media/image231.png"/><Relationship Id="rId11" Type="http://schemas.openxmlformats.org/officeDocument/2006/relationships/image" Target="../media/image216.png"/><Relationship Id="rId10" Type="http://schemas.openxmlformats.org/officeDocument/2006/relationships/image" Target="../media/image297.png"/><Relationship Id="rId13" Type="http://schemas.openxmlformats.org/officeDocument/2006/relationships/image" Target="../media/image300.png"/><Relationship Id="rId12" Type="http://schemas.openxmlformats.org/officeDocument/2006/relationships/image" Target="../media/image277.png"/><Relationship Id="rId15" Type="http://schemas.openxmlformats.org/officeDocument/2006/relationships/image" Target="../media/image296.png"/><Relationship Id="rId14" Type="http://schemas.openxmlformats.org/officeDocument/2006/relationships/image" Target="../media/image299.png"/><Relationship Id="rId16" Type="http://schemas.openxmlformats.org/officeDocument/2006/relationships/image" Target="../media/image2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305.png"/><Relationship Id="rId9" Type="http://schemas.openxmlformats.org/officeDocument/2006/relationships/image" Target="../media/image313.png"/><Relationship Id="rId5" Type="http://schemas.openxmlformats.org/officeDocument/2006/relationships/image" Target="../media/image324.png"/><Relationship Id="rId6" Type="http://schemas.openxmlformats.org/officeDocument/2006/relationships/image" Target="../media/image302.png"/><Relationship Id="rId7" Type="http://schemas.openxmlformats.org/officeDocument/2006/relationships/image" Target="../media/image179.png"/><Relationship Id="rId8" Type="http://schemas.openxmlformats.org/officeDocument/2006/relationships/image" Target="../media/image304.png"/><Relationship Id="rId11" Type="http://schemas.openxmlformats.org/officeDocument/2006/relationships/image" Target="../media/image312.png"/><Relationship Id="rId10" Type="http://schemas.openxmlformats.org/officeDocument/2006/relationships/image" Target="../media/image309.png"/><Relationship Id="rId13" Type="http://schemas.openxmlformats.org/officeDocument/2006/relationships/image" Target="../media/image216.png"/><Relationship Id="rId12" Type="http://schemas.openxmlformats.org/officeDocument/2006/relationships/image" Target="../media/image303.png"/><Relationship Id="rId15" Type="http://schemas.openxmlformats.org/officeDocument/2006/relationships/image" Target="../media/image277.png"/><Relationship Id="rId14" Type="http://schemas.openxmlformats.org/officeDocument/2006/relationships/image" Target="../media/image269.png"/><Relationship Id="rId17" Type="http://schemas.openxmlformats.org/officeDocument/2006/relationships/image" Target="../media/image307.png"/><Relationship Id="rId16" Type="http://schemas.openxmlformats.org/officeDocument/2006/relationships/image" Target="../media/image314.png"/><Relationship Id="rId18" Type="http://schemas.openxmlformats.org/officeDocument/2006/relationships/image" Target="../media/image2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308.png"/><Relationship Id="rId9" Type="http://schemas.openxmlformats.org/officeDocument/2006/relationships/image" Target="../media/image27.png"/><Relationship Id="rId5" Type="http://schemas.openxmlformats.org/officeDocument/2006/relationships/image" Target="../media/image311.png"/><Relationship Id="rId6" Type="http://schemas.openxmlformats.org/officeDocument/2006/relationships/image" Target="../media/image310.png"/><Relationship Id="rId7" Type="http://schemas.openxmlformats.org/officeDocument/2006/relationships/image" Target="../media/image30.png"/><Relationship Id="rId8" Type="http://schemas.openxmlformats.org/officeDocument/2006/relationships/image" Target="../media/image3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320.png"/><Relationship Id="rId9" Type="http://schemas.openxmlformats.org/officeDocument/2006/relationships/image" Target="../media/image319.png"/><Relationship Id="rId5" Type="http://schemas.openxmlformats.org/officeDocument/2006/relationships/image" Target="../media/image328.png"/><Relationship Id="rId6" Type="http://schemas.openxmlformats.org/officeDocument/2006/relationships/image" Target="../media/image315.png"/><Relationship Id="rId7" Type="http://schemas.openxmlformats.org/officeDocument/2006/relationships/image" Target="../media/image323.png"/><Relationship Id="rId8" Type="http://schemas.openxmlformats.org/officeDocument/2006/relationships/image" Target="../media/image326.png"/><Relationship Id="rId11" Type="http://schemas.openxmlformats.org/officeDocument/2006/relationships/image" Target="../media/image316.png"/><Relationship Id="rId10" Type="http://schemas.openxmlformats.org/officeDocument/2006/relationships/image" Target="../media/image318.png"/><Relationship Id="rId13" Type="http://schemas.openxmlformats.org/officeDocument/2006/relationships/image" Target="../media/image321.png"/><Relationship Id="rId12" Type="http://schemas.openxmlformats.org/officeDocument/2006/relationships/image" Target="../media/image317.png"/><Relationship Id="rId15" Type="http://schemas.openxmlformats.org/officeDocument/2006/relationships/image" Target="../media/image329.png"/><Relationship Id="rId14" Type="http://schemas.openxmlformats.org/officeDocument/2006/relationships/image" Target="../media/image335.png"/><Relationship Id="rId16" Type="http://schemas.openxmlformats.org/officeDocument/2006/relationships/image" Target="../media/image3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320.png"/><Relationship Id="rId9" Type="http://schemas.openxmlformats.org/officeDocument/2006/relationships/image" Target="../media/image339.png"/><Relationship Id="rId5" Type="http://schemas.openxmlformats.org/officeDocument/2006/relationships/image" Target="../media/image327.png"/><Relationship Id="rId6" Type="http://schemas.openxmlformats.org/officeDocument/2006/relationships/image" Target="../media/image330.png"/><Relationship Id="rId7" Type="http://schemas.openxmlformats.org/officeDocument/2006/relationships/image" Target="../media/image337.png"/><Relationship Id="rId8" Type="http://schemas.openxmlformats.org/officeDocument/2006/relationships/image" Target="../media/image336.png"/><Relationship Id="rId10" Type="http://schemas.openxmlformats.org/officeDocument/2006/relationships/image" Target="../media/image3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320.png"/><Relationship Id="rId9" Type="http://schemas.openxmlformats.org/officeDocument/2006/relationships/image" Target="../media/image333.png"/><Relationship Id="rId5" Type="http://schemas.openxmlformats.org/officeDocument/2006/relationships/image" Target="../media/image327.png"/><Relationship Id="rId6" Type="http://schemas.openxmlformats.org/officeDocument/2006/relationships/image" Target="../media/image336.png"/><Relationship Id="rId7" Type="http://schemas.openxmlformats.org/officeDocument/2006/relationships/image" Target="../media/image339.png"/><Relationship Id="rId8" Type="http://schemas.openxmlformats.org/officeDocument/2006/relationships/image" Target="../media/image332.png"/><Relationship Id="rId11" Type="http://schemas.openxmlformats.org/officeDocument/2006/relationships/image" Target="../media/image331.png"/><Relationship Id="rId10" Type="http://schemas.openxmlformats.org/officeDocument/2006/relationships/image" Target="../media/image334.png"/><Relationship Id="rId12" Type="http://schemas.openxmlformats.org/officeDocument/2006/relationships/image" Target="../media/image3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389.png"/><Relationship Id="rId9" Type="http://schemas.openxmlformats.org/officeDocument/2006/relationships/image" Target="../media/image343.png"/><Relationship Id="rId5" Type="http://schemas.openxmlformats.org/officeDocument/2006/relationships/image" Target="../media/image342.png"/><Relationship Id="rId6" Type="http://schemas.openxmlformats.org/officeDocument/2006/relationships/image" Target="../media/image340.png"/><Relationship Id="rId7" Type="http://schemas.openxmlformats.org/officeDocument/2006/relationships/image" Target="../media/image356.png"/><Relationship Id="rId8" Type="http://schemas.openxmlformats.org/officeDocument/2006/relationships/image" Target="../media/image351.png"/><Relationship Id="rId11" Type="http://schemas.openxmlformats.org/officeDocument/2006/relationships/image" Target="../media/image341.png"/><Relationship Id="rId10" Type="http://schemas.openxmlformats.org/officeDocument/2006/relationships/image" Target="../media/image346.png"/><Relationship Id="rId13" Type="http://schemas.openxmlformats.org/officeDocument/2006/relationships/image" Target="../media/image320.png"/><Relationship Id="rId12" Type="http://schemas.openxmlformats.org/officeDocument/2006/relationships/image" Target="../media/image345.png"/><Relationship Id="rId15" Type="http://schemas.openxmlformats.org/officeDocument/2006/relationships/image" Target="../media/image354.png"/><Relationship Id="rId14" Type="http://schemas.openxmlformats.org/officeDocument/2006/relationships/image" Target="../media/image350.png"/><Relationship Id="rId17" Type="http://schemas.openxmlformats.org/officeDocument/2006/relationships/image" Target="../media/image348.png"/><Relationship Id="rId16" Type="http://schemas.openxmlformats.org/officeDocument/2006/relationships/image" Target="../media/image349.png"/><Relationship Id="rId19" Type="http://schemas.openxmlformats.org/officeDocument/2006/relationships/image" Target="../media/image347.png"/><Relationship Id="rId18" Type="http://schemas.openxmlformats.org/officeDocument/2006/relationships/image" Target="../media/image3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42.png"/><Relationship Id="rId7" Type="http://schemas.openxmlformats.org/officeDocument/2006/relationships/image" Target="../media/image30.png"/><Relationship Id="rId8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320.png"/><Relationship Id="rId9" Type="http://schemas.openxmlformats.org/officeDocument/2006/relationships/image" Target="../media/image336.png"/><Relationship Id="rId5" Type="http://schemas.openxmlformats.org/officeDocument/2006/relationships/image" Target="../media/image352.png"/><Relationship Id="rId6" Type="http://schemas.openxmlformats.org/officeDocument/2006/relationships/image" Target="../media/image360.png"/><Relationship Id="rId7" Type="http://schemas.openxmlformats.org/officeDocument/2006/relationships/image" Target="../media/image355.png"/><Relationship Id="rId8" Type="http://schemas.openxmlformats.org/officeDocument/2006/relationships/image" Target="../media/image353.png"/><Relationship Id="rId11" Type="http://schemas.openxmlformats.org/officeDocument/2006/relationships/image" Target="../media/image332.png"/><Relationship Id="rId10" Type="http://schemas.openxmlformats.org/officeDocument/2006/relationships/image" Target="../media/image3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320.png"/><Relationship Id="rId9" Type="http://schemas.openxmlformats.org/officeDocument/2006/relationships/image" Target="../media/image359.png"/><Relationship Id="rId5" Type="http://schemas.openxmlformats.org/officeDocument/2006/relationships/image" Target="../media/image352.png"/><Relationship Id="rId6" Type="http://schemas.openxmlformats.org/officeDocument/2006/relationships/image" Target="../media/image357.png"/><Relationship Id="rId7" Type="http://schemas.openxmlformats.org/officeDocument/2006/relationships/image" Target="../media/image369.png"/><Relationship Id="rId8" Type="http://schemas.openxmlformats.org/officeDocument/2006/relationships/image" Target="../media/image336.png"/><Relationship Id="rId11" Type="http://schemas.openxmlformats.org/officeDocument/2006/relationships/image" Target="../media/image365.png"/><Relationship Id="rId10" Type="http://schemas.openxmlformats.org/officeDocument/2006/relationships/image" Target="../media/image332.png"/><Relationship Id="rId13" Type="http://schemas.openxmlformats.org/officeDocument/2006/relationships/image" Target="../media/image367.png"/><Relationship Id="rId12" Type="http://schemas.openxmlformats.org/officeDocument/2006/relationships/image" Target="../media/image363.png"/><Relationship Id="rId14" Type="http://schemas.openxmlformats.org/officeDocument/2006/relationships/image" Target="../media/image3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320.png"/><Relationship Id="rId9" Type="http://schemas.openxmlformats.org/officeDocument/2006/relationships/image" Target="../media/image368.png"/><Relationship Id="rId5" Type="http://schemas.openxmlformats.org/officeDocument/2006/relationships/image" Target="../media/image352.png"/><Relationship Id="rId6" Type="http://schemas.openxmlformats.org/officeDocument/2006/relationships/image" Target="../media/image336.png"/><Relationship Id="rId7" Type="http://schemas.openxmlformats.org/officeDocument/2006/relationships/image" Target="../media/image358.png"/><Relationship Id="rId8" Type="http://schemas.openxmlformats.org/officeDocument/2006/relationships/image" Target="../media/image332.png"/><Relationship Id="rId11" Type="http://schemas.openxmlformats.org/officeDocument/2006/relationships/image" Target="../media/image362.png"/><Relationship Id="rId10" Type="http://schemas.openxmlformats.org/officeDocument/2006/relationships/image" Target="../media/image3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5" Type="http://schemas.openxmlformats.org/officeDocument/2006/relationships/image" Target="../media/image352.png"/><Relationship Id="rId6" Type="http://schemas.openxmlformats.org/officeDocument/2006/relationships/image" Target="../media/image336.png"/><Relationship Id="rId7" Type="http://schemas.openxmlformats.org/officeDocument/2006/relationships/image" Target="../media/image358.png"/><Relationship Id="rId8" Type="http://schemas.openxmlformats.org/officeDocument/2006/relationships/image" Target="../media/image332.png"/><Relationship Id="rId11" Type="http://schemas.openxmlformats.org/officeDocument/2006/relationships/image" Target="../media/image371.png"/><Relationship Id="rId10" Type="http://schemas.openxmlformats.org/officeDocument/2006/relationships/image" Target="../media/image366.png"/><Relationship Id="rId13" Type="http://schemas.openxmlformats.org/officeDocument/2006/relationships/image" Target="../media/image364.png"/><Relationship Id="rId12" Type="http://schemas.openxmlformats.org/officeDocument/2006/relationships/image" Target="../media/image367.png"/><Relationship Id="rId14" Type="http://schemas.openxmlformats.org/officeDocument/2006/relationships/image" Target="../media/image3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320.png"/><Relationship Id="rId9" Type="http://schemas.openxmlformats.org/officeDocument/2006/relationships/image" Target="../media/image375.png"/><Relationship Id="rId5" Type="http://schemas.openxmlformats.org/officeDocument/2006/relationships/image" Target="../media/image352.png"/><Relationship Id="rId6" Type="http://schemas.openxmlformats.org/officeDocument/2006/relationships/image" Target="../media/image336.png"/><Relationship Id="rId7" Type="http://schemas.openxmlformats.org/officeDocument/2006/relationships/image" Target="../media/image358.png"/><Relationship Id="rId8" Type="http://schemas.openxmlformats.org/officeDocument/2006/relationships/image" Target="../media/image3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374.png"/><Relationship Id="rId9" Type="http://schemas.openxmlformats.org/officeDocument/2006/relationships/image" Target="../media/image27.png"/><Relationship Id="rId5" Type="http://schemas.openxmlformats.org/officeDocument/2006/relationships/image" Target="../media/image380.png"/><Relationship Id="rId6" Type="http://schemas.openxmlformats.org/officeDocument/2006/relationships/image" Target="../media/image373.png"/><Relationship Id="rId7" Type="http://schemas.openxmlformats.org/officeDocument/2006/relationships/image" Target="../media/image30.png"/><Relationship Id="rId8" Type="http://schemas.openxmlformats.org/officeDocument/2006/relationships/image" Target="../media/image376.png"/></Relationships>
</file>

<file path=ppt/slides/_rels/slide36.xml.rels><?xml version="1.0" encoding="UTF-8" standalone="yes"?><Relationships xmlns="http://schemas.openxmlformats.org/package/2006/relationships"><Relationship Id="rId40" Type="http://schemas.openxmlformats.org/officeDocument/2006/relationships/image" Target="../media/image419.png"/><Relationship Id="rId20" Type="http://schemas.openxmlformats.org/officeDocument/2006/relationships/image" Target="../media/image402.png"/><Relationship Id="rId42" Type="http://schemas.openxmlformats.org/officeDocument/2006/relationships/image" Target="../media/image413.png"/><Relationship Id="rId41" Type="http://schemas.openxmlformats.org/officeDocument/2006/relationships/image" Target="../media/image418.png"/><Relationship Id="rId22" Type="http://schemas.openxmlformats.org/officeDocument/2006/relationships/image" Target="../media/image393.png"/><Relationship Id="rId21" Type="http://schemas.openxmlformats.org/officeDocument/2006/relationships/image" Target="../media/image397.png"/><Relationship Id="rId24" Type="http://schemas.openxmlformats.org/officeDocument/2006/relationships/image" Target="../media/image399.png"/><Relationship Id="rId23" Type="http://schemas.openxmlformats.org/officeDocument/2006/relationships/image" Target="../media/image4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8.png"/><Relationship Id="rId4" Type="http://schemas.openxmlformats.org/officeDocument/2006/relationships/image" Target="../media/image377.png"/><Relationship Id="rId9" Type="http://schemas.openxmlformats.org/officeDocument/2006/relationships/image" Target="../media/image381.png"/><Relationship Id="rId26" Type="http://schemas.openxmlformats.org/officeDocument/2006/relationships/image" Target="../media/image398.png"/><Relationship Id="rId25" Type="http://schemas.openxmlformats.org/officeDocument/2006/relationships/image" Target="../media/image394.png"/><Relationship Id="rId28" Type="http://schemas.openxmlformats.org/officeDocument/2006/relationships/image" Target="../media/image403.png"/><Relationship Id="rId27" Type="http://schemas.openxmlformats.org/officeDocument/2006/relationships/image" Target="../media/image404.png"/><Relationship Id="rId5" Type="http://schemas.openxmlformats.org/officeDocument/2006/relationships/image" Target="../media/image384.png"/><Relationship Id="rId6" Type="http://schemas.openxmlformats.org/officeDocument/2006/relationships/image" Target="../media/image386.png"/><Relationship Id="rId29" Type="http://schemas.openxmlformats.org/officeDocument/2006/relationships/image" Target="../media/image40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31" Type="http://schemas.openxmlformats.org/officeDocument/2006/relationships/image" Target="../media/image406.png"/><Relationship Id="rId30" Type="http://schemas.openxmlformats.org/officeDocument/2006/relationships/image" Target="../media/image407.png"/><Relationship Id="rId11" Type="http://schemas.openxmlformats.org/officeDocument/2006/relationships/image" Target="../media/image400.png"/><Relationship Id="rId33" Type="http://schemas.openxmlformats.org/officeDocument/2006/relationships/image" Target="../media/image410.png"/><Relationship Id="rId10" Type="http://schemas.openxmlformats.org/officeDocument/2006/relationships/image" Target="../media/image379.png"/><Relationship Id="rId32" Type="http://schemas.openxmlformats.org/officeDocument/2006/relationships/image" Target="../media/image409.png"/><Relationship Id="rId13" Type="http://schemas.openxmlformats.org/officeDocument/2006/relationships/image" Target="../media/image387.png"/><Relationship Id="rId35" Type="http://schemas.openxmlformats.org/officeDocument/2006/relationships/image" Target="../media/image412.png"/><Relationship Id="rId12" Type="http://schemas.openxmlformats.org/officeDocument/2006/relationships/image" Target="../media/image388.png"/><Relationship Id="rId34" Type="http://schemas.openxmlformats.org/officeDocument/2006/relationships/image" Target="../media/image414.png"/><Relationship Id="rId15" Type="http://schemas.openxmlformats.org/officeDocument/2006/relationships/image" Target="../media/image392.png"/><Relationship Id="rId37" Type="http://schemas.openxmlformats.org/officeDocument/2006/relationships/image" Target="../media/image411.png"/><Relationship Id="rId14" Type="http://schemas.openxmlformats.org/officeDocument/2006/relationships/image" Target="../media/image385.png"/><Relationship Id="rId36" Type="http://schemas.openxmlformats.org/officeDocument/2006/relationships/image" Target="../media/image405.png"/><Relationship Id="rId17" Type="http://schemas.openxmlformats.org/officeDocument/2006/relationships/image" Target="../media/image396.png"/><Relationship Id="rId39" Type="http://schemas.openxmlformats.org/officeDocument/2006/relationships/image" Target="../media/image408.png"/><Relationship Id="rId16" Type="http://schemas.openxmlformats.org/officeDocument/2006/relationships/image" Target="../media/image395.png"/><Relationship Id="rId38" Type="http://schemas.openxmlformats.org/officeDocument/2006/relationships/image" Target="../media/image420.png"/><Relationship Id="rId19" Type="http://schemas.openxmlformats.org/officeDocument/2006/relationships/image" Target="../media/image390.png"/><Relationship Id="rId18" Type="http://schemas.openxmlformats.org/officeDocument/2006/relationships/image" Target="../media/image391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0.png"/><Relationship Id="rId22" Type="http://schemas.openxmlformats.org/officeDocument/2006/relationships/image" Target="../media/image430.png"/><Relationship Id="rId21" Type="http://schemas.openxmlformats.org/officeDocument/2006/relationships/image" Target="../media/image4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8.png"/><Relationship Id="rId4" Type="http://schemas.openxmlformats.org/officeDocument/2006/relationships/image" Target="../media/image427.png"/><Relationship Id="rId9" Type="http://schemas.openxmlformats.org/officeDocument/2006/relationships/image" Target="../media/image416.png"/><Relationship Id="rId5" Type="http://schemas.openxmlformats.org/officeDocument/2006/relationships/image" Target="../media/image421.png"/><Relationship Id="rId6" Type="http://schemas.openxmlformats.org/officeDocument/2006/relationships/image" Target="../media/image426.png"/><Relationship Id="rId7" Type="http://schemas.openxmlformats.org/officeDocument/2006/relationships/image" Target="../media/image417.png"/><Relationship Id="rId8" Type="http://schemas.openxmlformats.org/officeDocument/2006/relationships/image" Target="../media/image415.png"/><Relationship Id="rId11" Type="http://schemas.openxmlformats.org/officeDocument/2006/relationships/image" Target="../media/image434.png"/><Relationship Id="rId10" Type="http://schemas.openxmlformats.org/officeDocument/2006/relationships/image" Target="../media/image423.png"/><Relationship Id="rId13" Type="http://schemas.openxmlformats.org/officeDocument/2006/relationships/image" Target="../media/image429.png"/><Relationship Id="rId12" Type="http://schemas.openxmlformats.org/officeDocument/2006/relationships/image" Target="../media/image422.png"/><Relationship Id="rId15" Type="http://schemas.openxmlformats.org/officeDocument/2006/relationships/image" Target="../media/image395.png"/><Relationship Id="rId14" Type="http://schemas.openxmlformats.org/officeDocument/2006/relationships/image" Target="../media/image424.png"/><Relationship Id="rId17" Type="http://schemas.openxmlformats.org/officeDocument/2006/relationships/image" Target="../media/image435.png"/><Relationship Id="rId16" Type="http://schemas.openxmlformats.org/officeDocument/2006/relationships/image" Target="../media/image431.png"/><Relationship Id="rId19" Type="http://schemas.openxmlformats.org/officeDocument/2006/relationships/image" Target="../media/image433.png"/><Relationship Id="rId18" Type="http://schemas.openxmlformats.org/officeDocument/2006/relationships/image" Target="../media/image4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432.png"/><Relationship Id="rId9" Type="http://schemas.openxmlformats.org/officeDocument/2006/relationships/image" Target="../media/image27.png"/><Relationship Id="rId5" Type="http://schemas.openxmlformats.org/officeDocument/2006/relationships/image" Target="../media/image441.png"/><Relationship Id="rId6" Type="http://schemas.openxmlformats.org/officeDocument/2006/relationships/image" Target="../media/image436.png"/><Relationship Id="rId7" Type="http://schemas.openxmlformats.org/officeDocument/2006/relationships/image" Target="../media/image30.png"/><Relationship Id="rId8" Type="http://schemas.openxmlformats.org/officeDocument/2006/relationships/image" Target="../media/image4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443.png"/><Relationship Id="rId9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38.png"/><Relationship Id="rId11" Type="http://schemas.openxmlformats.org/officeDocument/2006/relationships/image" Target="../media/image439.png"/><Relationship Id="rId10" Type="http://schemas.openxmlformats.org/officeDocument/2006/relationships/image" Target="../media/image450.png"/><Relationship Id="rId13" Type="http://schemas.openxmlformats.org/officeDocument/2006/relationships/image" Target="../media/image442.png"/><Relationship Id="rId12" Type="http://schemas.openxmlformats.org/officeDocument/2006/relationships/image" Target="../media/image449.png"/><Relationship Id="rId15" Type="http://schemas.openxmlformats.org/officeDocument/2006/relationships/image" Target="../media/image448.png"/><Relationship Id="rId14" Type="http://schemas.openxmlformats.org/officeDocument/2006/relationships/image" Target="../media/image45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image" Target="../media/image38.png"/><Relationship Id="rId17" Type="http://schemas.openxmlformats.org/officeDocument/2006/relationships/image" Target="../media/image45.png"/><Relationship Id="rId16" Type="http://schemas.openxmlformats.org/officeDocument/2006/relationships/image" Target="../media/image41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443.png"/><Relationship Id="rId9" Type="http://schemas.openxmlformats.org/officeDocument/2006/relationships/image" Target="../media/image455.png"/><Relationship Id="rId5" Type="http://schemas.openxmlformats.org/officeDocument/2006/relationships/image" Target="../media/image452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image" Target="../media/image454.png"/><Relationship Id="rId11" Type="http://schemas.openxmlformats.org/officeDocument/2006/relationships/image" Target="../media/image461.png"/><Relationship Id="rId10" Type="http://schemas.openxmlformats.org/officeDocument/2006/relationships/image" Target="../media/image479.png"/><Relationship Id="rId13" Type="http://schemas.openxmlformats.org/officeDocument/2006/relationships/image" Target="../media/image458.png"/><Relationship Id="rId12" Type="http://schemas.openxmlformats.org/officeDocument/2006/relationships/image" Target="../media/image453.png"/><Relationship Id="rId15" Type="http://schemas.openxmlformats.org/officeDocument/2006/relationships/image" Target="../media/image459.png"/><Relationship Id="rId14" Type="http://schemas.openxmlformats.org/officeDocument/2006/relationships/image" Target="../media/image460.png"/><Relationship Id="rId17" Type="http://schemas.openxmlformats.org/officeDocument/2006/relationships/image" Target="../media/image469.png"/><Relationship Id="rId16" Type="http://schemas.openxmlformats.org/officeDocument/2006/relationships/image" Target="../media/image462.png"/><Relationship Id="rId19" Type="http://schemas.openxmlformats.org/officeDocument/2006/relationships/image" Target="../media/image463.png"/><Relationship Id="rId18" Type="http://schemas.openxmlformats.org/officeDocument/2006/relationships/image" Target="../media/image4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image" Target="../media/image443.png"/><Relationship Id="rId9" Type="http://schemas.openxmlformats.org/officeDocument/2006/relationships/image" Target="../media/image467.png"/><Relationship Id="rId5" Type="http://schemas.openxmlformats.org/officeDocument/2006/relationships/image" Target="../media/image473.png"/><Relationship Id="rId6" Type="http://schemas.openxmlformats.org/officeDocument/2006/relationships/image" Target="../media/image470.png"/><Relationship Id="rId7" Type="http://schemas.openxmlformats.org/officeDocument/2006/relationships/image" Target="../media/image466.png"/><Relationship Id="rId8" Type="http://schemas.openxmlformats.org/officeDocument/2006/relationships/image" Target="../media/image474.png"/><Relationship Id="rId11" Type="http://schemas.openxmlformats.org/officeDocument/2006/relationships/image" Target="../media/image464.png"/><Relationship Id="rId10" Type="http://schemas.openxmlformats.org/officeDocument/2006/relationships/image" Target="../media/image475.png"/><Relationship Id="rId13" Type="http://schemas.openxmlformats.org/officeDocument/2006/relationships/image" Target="../media/image471.png"/><Relationship Id="rId12" Type="http://schemas.openxmlformats.org/officeDocument/2006/relationships/image" Target="../media/image465.png"/><Relationship Id="rId14" Type="http://schemas.openxmlformats.org/officeDocument/2006/relationships/image" Target="../media/image4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2.png"/><Relationship Id="rId4" Type="http://schemas.openxmlformats.org/officeDocument/2006/relationships/image" Target="../media/image476.png"/><Relationship Id="rId5" Type="http://schemas.openxmlformats.org/officeDocument/2006/relationships/image" Target="../media/image468.png"/><Relationship Id="rId6" Type="http://schemas.openxmlformats.org/officeDocument/2006/relationships/image" Target="../media/image477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50.png"/><Relationship Id="rId9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22" Type="http://schemas.openxmlformats.org/officeDocument/2006/relationships/image" Target="../media/image71.png"/><Relationship Id="rId21" Type="http://schemas.openxmlformats.org/officeDocument/2006/relationships/image" Target="../media/image69.png"/><Relationship Id="rId24" Type="http://schemas.openxmlformats.org/officeDocument/2006/relationships/image" Target="../media/image64.png"/><Relationship Id="rId23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9" Type="http://schemas.openxmlformats.org/officeDocument/2006/relationships/image" Target="../media/image49.png"/><Relationship Id="rId26" Type="http://schemas.openxmlformats.org/officeDocument/2006/relationships/image" Target="../media/image67.png"/><Relationship Id="rId25" Type="http://schemas.openxmlformats.org/officeDocument/2006/relationships/image" Target="../media/image75.png"/><Relationship Id="rId28" Type="http://schemas.openxmlformats.org/officeDocument/2006/relationships/image" Target="../media/image79.png"/><Relationship Id="rId27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29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56.png"/><Relationship Id="rId30" Type="http://schemas.openxmlformats.org/officeDocument/2006/relationships/image" Target="../media/image72.png"/><Relationship Id="rId11" Type="http://schemas.openxmlformats.org/officeDocument/2006/relationships/image" Target="../media/image60.png"/><Relationship Id="rId10" Type="http://schemas.openxmlformats.org/officeDocument/2006/relationships/image" Target="../media/image48.png"/><Relationship Id="rId13" Type="http://schemas.openxmlformats.org/officeDocument/2006/relationships/image" Target="../media/image59.png"/><Relationship Id="rId12" Type="http://schemas.openxmlformats.org/officeDocument/2006/relationships/image" Target="../media/image70.png"/><Relationship Id="rId15" Type="http://schemas.openxmlformats.org/officeDocument/2006/relationships/image" Target="../media/image61.png"/><Relationship Id="rId14" Type="http://schemas.openxmlformats.org/officeDocument/2006/relationships/image" Target="../media/image52.png"/><Relationship Id="rId17" Type="http://schemas.openxmlformats.org/officeDocument/2006/relationships/image" Target="../media/image58.png"/><Relationship Id="rId16" Type="http://schemas.openxmlformats.org/officeDocument/2006/relationships/image" Target="../media/image89.png"/><Relationship Id="rId19" Type="http://schemas.openxmlformats.org/officeDocument/2006/relationships/image" Target="../media/image62.png"/><Relationship Id="rId18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82.png"/><Relationship Id="rId5" Type="http://schemas.openxmlformats.org/officeDocument/2006/relationships/image" Target="../media/image73.png"/><Relationship Id="rId6" Type="http://schemas.openxmlformats.org/officeDocument/2006/relationships/image" Target="../media/image68.png"/><Relationship Id="rId7" Type="http://schemas.openxmlformats.org/officeDocument/2006/relationships/image" Target="../media/image76.png"/><Relationship Id="rId8" Type="http://schemas.openxmlformats.org/officeDocument/2006/relationships/image" Target="../media/image81.png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12" Type="http://schemas.openxmlformats.org/officeDocument/2006/relationships/image" Target="../media/image1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85.png"/><Relationship Id="rId9" Type="http://schemas.openxmlformats.org/officeDocument/2006/relationships/image" Target="../media/image93.png"/><Relationship Id="rId5" Type="http://schemas.openxmlformats.org/officeDocument/2006/relationships/image" Target="../media/image80.png"/><Relationship Id="rId6" Type="http://schemas.openxmlformats.org/officeDocument/2006/relationships/image" Target="../media/image86.png"/><Relationship Id="rId7" Type="http://schemas.openxmlformats.org/officeDocument/2006/relationships/image" Target="../media/image45.png"/><Relationship Id="rId8" Type="http://schemas.openxmlformats.org/officeDocument/2006/relationships/image" Target="../media/image91.png"/><Relationship Id="rId11" Type="http://schemas.openxmlformats.org/officeDocument/2006/relationships/image" Target="../media/image83.png"/><Relationship Id="rId10" Type="http://schemas.openxmlformats.org/officeDocument/2006/relationships/image" Target="../media/image95.png"/><Relationship Id="rId13" Type="http://schemas.openxmlformats.org/officeDocument/2006/relationships/image" Target="../media/image90.png"/><Relationship Id="rId12" Type="http://schemas.openxmlformats.org/officeDocument/2006/relationships/image" Target="../media/image84.png"/><Relationship Id="rId15" Type="http://schemas.openxmlformats.org/officeDocument/2006/relationships/image" Target="../media/image94.png"/><Relationship Id="rId14" Type="http://schemas.openxmlformats.org/officeDocument/2006/relationships/image" Target="../media/image87.png"/><Relationship Id="rId17" Type="http://schemas.openxmlformats.org/officeDocument/2006/relationships/image" Target="../media/image88.png"/><Relationship Id="rId16" Type="http://schemas.openxmlformats.org/officeDocument/2006/relationships/image" Target="../media/image97.png"/><Relationship Id="rId18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2.png"/><Relationship Id="rId9" Type="http://schemas.openxmlformats.org/officeDocument/2006/relationships/image" Target="../media/image27.png"/><Relationship Id="rId5" Type="http://schemas.openxmlformats.org/officeDocument/2006/relationships/image" Target="../media/image99.png"/><Relationship Id="rId6" Type="http://schemas.openxmlformats.org/officeDocument/2006/relationships/image" Target="../media/image103.png"/><Relationship Id="rId7" Type="http://schemas.openxmlformats.org/officeDocument/2006/relationships/image" Target="../media/image30.png"/><Relationship Id="rId8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216" y="2831185"/>
            <a:ext cx="16771429" cy="4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478" y="6924129"/>
            <a:ext cx="5523810" cy="14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9536" y="6216758"/>
            <a:ext cx="5246643" cy="1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9536" y="6455822"/>
            <a:ext cx="5246643" cy="1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8352" y="2668026"/>
            <a:ext cx="5246643" cy="1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4044" y="1822337"/>
            <a:ext cx="9009524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2972" y="7003767"/>
            <a:ext cx="1935650" cy="53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" y="9524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9317" y="1112890"/>
            <a:ext cx="16061776" cy="8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8426" y="1106096"/>
            <a:ext cx="1409524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785397" y="-2487297"/>
            <a:ext cx="30492498" cy="1718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5380" y="5873786"/>
            <a:ext cx="10870527" cy="350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76420" y="3936542"/>
            <a:ext cx="2628571" cy="1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4432947" y="2972447"/>
            <a:ext cx="2244530" cy="4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57001" y="6760452"/>
            <a:ext cx="3734088" cy="39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27486" y="6724481"/>
            <a:ext cx="1542857" cy="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35049" y="6435198"/>
            <a:ext cx="2009739" cy="45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53740" y="7274182"/>
            <a:ext cx="2085714" cy="10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10800000">
            <a:off x="6072586" y="6435198"/>
            <a:ext cx="3480051" cy="4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9552638" y="6435198"/>
            <a:ext cx="823681" cy="4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04839" y="7300505"/>
            <a:ext cx="2085714" cy="5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300873" y="7300505"/>
            <a:ext cx="2085714" cy="5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300873" y="7894144"/>
            <a:ext cx="2190476" cy="5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219743" y="3465361"/>
            <a:ext cx="2186200" cy="39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396696" y="3429391"/>
            <a:ext cx="1876190" cy="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557305" y="3465361"/>
            <a:ext cx="2186200" cy="39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910369" y="3423457"/>
            <a:ext cx="1542857" cy="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353152" y="6760452"/>
            <a:ext cx="1985808" cy="39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024753" y="6718548"/>
            <a:ext cx="695238" cy="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-575031" y="414089"/>
            <a:ext cx="3952381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175935" y="3936542"/>
            <a:ext cx="2209524" cy="1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777085" y="6760452"/>
            <a:ext cx="2357277" cy="39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230137" y="6718548"/>
            <a:ext cx="1542857" cy="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153740" y="7852960"/>
            <a:ext cx="1190476" cy="10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355726" y="6760452"/>
            <a:ext cx="1894466" cy="39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0526431" y="6724481"/>
            <a:ext cx="1542857" cy="5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548" y="1190038"/>
            <a:ext cx="3371299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75031" y="414089"/>
            <a:ext cx="3952381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837721" y="1280451"/>
            <a:ext cx="4866667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7592" y="3796178"/>
            <a:ext cx="5590476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3772" y="3705765"/>
            <a:ext cx="4895108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40528" y="3531613"/>
            <a:ext cx="3628571" cy="13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40528" y="1065058"/>
            <a:ext cx="5609524" cy="24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78611" y="4259836"/>
            <a:ext cx="3580952" cy="1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58018" y="6050331"/>
            <a:ext cx="3866667" cy="1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58018" y="8530601"/>
            <a:ext cx="540000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604891" y="4652070"/>
            <a:ext cx="2390476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785584" y="6561669"/>
            <a:ext cx="2209524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232173" y="8413345"/>
            <a:ext cx="2761905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158302" y="1190038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97798" y="1242148"/>
            <a:ext cx="2333333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255852" y="4215304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840783" y="4239076"/>
            <a:ext cx="2380952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264734" y="6075452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849666" y="6099224"/>
            <a:ext cx="2400000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40528" y="7820588"/>
            <a:ext cx="1457143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324322" y="7966126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909253" y="7989898"/>
            <a:ext cx="2428571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51030" y="1190038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51030" y="2382549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51030" y="3682452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51030" y="7931347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373744" y="4444648"/>
            <a:ext cx="782882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353152" y="6225063"/>
            <a:ext cx="803474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270784" y="1257961"/>
            <a:ext cx="782882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353152" y="8111323"/>
            <a:ext cx="803474" cy="17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75031" y="414089"/>
            <a:ext cx="3952381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42354" y="1322354"/>
            <a:ext cx="4666667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646" y="1252533"/>
            <a:ext cx="3033019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4299" y="4529697"/>
            <a:ext cx="6895238" cy="11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93706" y="1871082"/>
            <a:ext cx="6247619" cy="1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03877" y="4453086"/>
            <a:ext cx="2742857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59791" y="3065494"/>
            <a:ext cx="2447619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859954" y="1733482"/>
            <a:ext cx="3076190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93706" y="3242678"/>
            <a:ext cx="6247619" cy="11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2858" y="1252533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733828" y="1191437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315153" y="1207423"/>
            <a:ext cx="2428571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76216" y="1100589"/>
            <a:ext cx="2923810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08000" y="7475260"/>
            <a:ext cx="2019048" cy="8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14299" y="6603100"/>
            <a:ext cx="2828571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25226" y="7592729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09339" y="1191437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990664" y="1207423"/>
            <a:ext cx="2428571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778266" y="6485844"/>
            <a:ext cx="3076190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61834" y="8325458"/>
            <a:ext cx="1238095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921731" y="8233048"/>
            <a:ext cx="4400000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108088" y="5923081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689413" y="5939068"/>
            <a:ext cx="2447619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866517" y="1970824"/>
            <a:ext cx="782882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866517" y="3329575"/>
            <a:ext cx="782882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866517" y="4802860"/>
            <a:ext cx="782882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950946" y="6648813"/>
            <a:ext cx="782882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108088" y="7637161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689413" y="7653148"/>
            <a:ext cx="2438095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526736" y="1001344"/>
            <a:ext cx="952381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866517" y="8535459"/>
            <a:ext cx="782882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25226" y="6003781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044344" y="5839285"/>
            <a:ext cx="2923810" cy="8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75031" y="414089"/>
            <a:ext cx="3952381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04002" y="1440062"/>
            <a:ext cx="5419048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540" y="1349649"/>
            <a:ext cx="4424754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9062" y="2062760"/>
            <a:ext cx="3961905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9062" y="4169754"/>
            <a:ext cx="92381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11571" y="1321814"/>
            <a:ext cx="2390476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3939" y="3466392"/>
            <a:ext cx="1457143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40476" y="1480130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16086" y="2205776"/>
            <a:ext cx="3733333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813126" y="4158326"/>
            <a:ext cx="3076190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081852" y="1720231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663177" y="1736217"/>
            <a:ext cx="2438095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081852" y="3529596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663177" y="3553368"/>
            <a:ext cx="2438095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40476" y="3624708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352124" y="2416534"/>
            <a:ext cx="782882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331532" y="4427119"/>
            <a:ext cx="782882" cy="17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-1658453" y="5678160"/>
            <a:ext cx="4200000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2540" y="5587747"/>
            <a:ext cx="2121771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93939" y="5678160"/>
            <a:ext cx="1057143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40476" y="5836476"/>
            <a:ext cx="490154" cy="49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813126" y="5783540"/>
            <a:ext cx="3076190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102444" y="5287001"/>
            <a:ext cx="2177605" cy="38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683769" y="5302988"/>
            <a:ext cx="2333333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372716" y="6019552"/>
            <a:ext cx="782882" cy="17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2193" y="4377962"/>
            <a:ext cx="6542857" cy="2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19048" y="1419242"/>
            <a:ext cx="7409135" cy="74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7904" y="3974544"/>
            <a:ext cx="2352381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52381" y="1657143"/>
            <a:ext cx="2508086" cy="250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22975" y="1721289"/>
            <a:ext cx="1980952" cy="2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352381" y="3316276"/>
            <a:ext cx="1829173" cy="24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725" y="2193678"/>
            <a:ext cx="16082368" cy="739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1969" y="6970282"/>
            <a:ext cx="9117590" cy="207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9909" y="7506365"/>
            <a:ext cx="4304762" cy="1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68212" y="2796396"/>
            <a:ext cx="6568855" cy="350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30451" y="3834835"/>
            <a:ext cx="2828571" cy="18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84813" y="2796396"/>
            <a:ext cx="8195624" cy="350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46893" y="6675200"/>
            <a:ext cx="4447619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00517" y="3834671"/>
            <a:ext cx="8028571" cy="1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0000">
            <a:off x="4714333" y="4409249"/>
            <a:ext cx="503931" cy="6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28075" y="4859751"/>
            <a:ext cx="905791" cy="64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01969" y="3979727"/>
            <a:ext cx="788441" cy="425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15"/>
          <p:cNvGrpSpPr/>
          <p:nvPr/>
        </p:nvGrpSpPr>
        <p:grpSpPr>
          <a:xfrm>
            <a:off x="5651475" y="1269023"/>
            <a:ext cx="5076960" cy="1781968"/>
            <a:chOff x="5651475" y="1269023"/>
            <a:chExt cx="5076960" cy="1781968"/>
          </a:xfrm>
        </p:grpSpPr>
        <p:pic>
          <p:nvPicPr>
            <p:cNvPr id="404" name="Google Shape;404;p1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651475" y="1269023"/>
              <a:ext cx="5076960" cy="1781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1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864470" y="1658209"/>
              <a:ext cx="2538480" cy="8909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631018" y="744326"/>
            <a:ext cx="5428571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268256" y="1744097"/>
            <a:ext cx="4009524" cy="9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15"/>
          <p:cNvGrpSpPr/>
          <p:nvPr/>
        </p:nvGrpSpPr>
        <p:grpSpPr>
          <a:xfrm>
            <a:off x="6801382" y="1569572"/>
            <a:ext cx="1142845" cy="1142847"/>
            <a:chOff x="6801382" y="1569572"/>
            <a:chExt cx="1142845" cy="1142847"/>
          </a:xfrm>
        </p:grpSpPr>
        <p:pic>
          <p:nvPicPr>
            <p:cNvPr id="409" name="Google Shape;409;p1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801382" y="1569572"/>
              <a:ext cx="1142845" cy="1142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1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049799" y="1817989"/>
              <a:ext cx="571422" cy="5714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1" name="Google Shape;41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6962" y="2956944"/>
            <a:ext cx="4457143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 rot="-8400000">
            <a:off x="7640607" y="3086073"/>
            <a:ext cx="1324567" cy="103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028127" y="5646028"/>
            <a:ext cx="3942857" cy="47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71" y="980024"/>
            <a:ext cx="6073524" cy="80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5189" y="828158"/>
            <a:ext cx="5990476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8585" y="1031373"/>
            <a:ext cx="661698" cy="62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716" y="2197169"/>
            <a:ext cx="10811543" cy="7514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16"/>
          <p:cNvGrpSpPr/>
          <p:nvPr/>
        </p:nvGrpSpPr>
        <p:grpSpPr>
          <a:xfrm>
            <a:off x="-1790108" y="1425419"/>
            <a:ext cx="21235762" cy="10860935"/>
            <a:chOff x="-1790108" y="1425419"/>
            <a:chExt cx="21235762" cy="10860935"/>
          </a:xfrm>
        </p:grpSpPr>
        <p:pic>
          <p:nvPicPr>
            <p:cNvPr id="425" name="Google Shape;425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-1790108" y="1425419"/>
              <a:ext cx="21235762" cy="10860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477992" y="4138645"/>
              <a:ext cx="10617881" cy="54304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" name="Google Shape;427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19176" y="2238353"/>
            <a:ext cx="3308549" cy="61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42728" y="2939373"/>
            <a:ext cx="1478319" cy="52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6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601970" y="9511246"/>
            <a:ext cx="2276190" cy="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802161" y="2287573"/>
            <a:ext cx="960765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655521" y="3014912"/>
            <a:ext cx="960765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095873" y="5416525"/>
            <a:ext cx="604770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938838" y="2151666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887557" y="5235557"/>
            <a:ext cx="3361905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43580" y="2104412"/>
            <a:ext cx="1133333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01854" y="2813351"/>
            <a:ext cx="87619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36415" y="2864796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78965" y="2119916"/>
            <a:ext cx="3065541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802769" y="5297297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848288" y="2039011"/>
            <a:ext cx="4542857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4741827" y="5901676"/>
            <a:ext cx="2841699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39253" y="3297228"/>
            <a:ext cx="2429587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-1107523" y="3225227"/>
            <a:ext cx="4095238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3019821" y="5844535"/>
            <a:ext cx="4276190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655858" y="653782"/>
            <a:ext cx="486666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5291692" y="1400559"/>
            <a:ext cx="2085714" cy="4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71" y="980024"/>
            <a:ext cx="6073524" cy="80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7786" y="852908"/>
            <a:ext cx="5990476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0129" y="1082723"/>
            <a:ext cx="639561" cy="60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0733" y="2256885"/>
            <a:ext cx="7570958" cy="708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262" y="2276907"/>
            <a:ext cx="8961171" cy="706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8858" y="2792759"/>
            <a:ext cx="87619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3419" y="2844204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94797" y="2593136"/>
            <a:ext cx="4704762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2580000">
            <a:off x="5659363" y="3175323"/>
            <a:ext cx="366953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70683" y="4231247"/>
            <a:ext cx="472523" cy="1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43206" y="4111994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733240" y="4007917"/>
            <a:ext cx="4209524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08645" y="4050279"/>
            <a:ext cx="87619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655858" y="653782"/>
            <a:ext cx="486666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227317" y="2783740"/>
            <a:ext cx="688319" cy="10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429569" y="2579409"/>
            <a:ext cx="87619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864130" y="2630854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418141" y="2593136"/>
            <a:ext cx="3638095" cy="7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71" y="1231154"/>
            <a:ext cx="5444952" cy="80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8675" y="1100950"/>
            <a:ext cx="5514286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0129" y="1293084"/>
            <a:ext cx="709538" cy="67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83719" y="2284281"/>
            <a:ext cx="13361620" cy="718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07335" y="3277272"/>
            <a:ext cx="1472947" cy="60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6037" y="3099770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30759" y="3277272"/>
            <a:ext cx="639768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36551" y="3145484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75071" y="3277272"/>
            <a:ext cx="1602403" cy="68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1800000">
            <a:off x="8427085" y="3121468"/>
            <a:ext cx="759804" cy="12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147851" y="2712869"/>
            <a:ext cx="1552381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248312" y="2749453"/>
            <a:ext cx="432432" cy="432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18"/>
          <p:cNvGrpSpPr/>
          <p:nvPr/>
        </p:nvGrpSpPr>
        <p:grpSpPr>
          <a:xfrm>
            <a:off x="-3784485" y="2222666"/>
            <a:ext cx="26398969" cy="9884170"/>
            <a:chOff x="-3784485" y="2222666"/>
            <a:chExt cx="26398969" cy="9884170"/>
          </a:xfrm>
        </p:grpSpPr>
        <p:pic>
          <p:nvPicPr>
            <p:cNvPr id="490" name="Google Shape;490;p1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-3784485" y="2222666"/>
              <a:ext cx="26398969" cy="9884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1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77863" y="4688803"/>
              <a:ext cx="13199485" cy="49420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5676" y="5327981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154246" y="5492921"/>
            <a:ext cx="629472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6191" y="5373694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8">
            <a:hlinkClick r:id="rId20"/>
          </p:cNvPr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036872" y="9533588"/>
            <a:ext cx="1838095" cy="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785573" y="2666337"/>
            <a:ext cx="2073371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83737" y="2606044"/>
            <a:ext cx="3600000" cy="6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7464" y="3687452"/>
            <a:ext cx="1914447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-1384297" y="3630311"/>
            <a:ext cx="4095238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92149" y="5875217"/>
            <a:ext cx="2253233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48213" y="5835497"/>
            <a:ext cx="2438095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2655858" y="653782"/>
            <a:ext cx="486666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5291692" y="1400559"/>
            <a:ext cx="2085714" cy="4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71" y="1231154"/>
            <a:ext cx="5444952" cy="80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8675" y="1100950"/>
            <a:ext cx="5514286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0129" y="1293084"/>
            <a:ext cx="709538" cy="67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55858" y="653782"/>
            <a:ext cx="486666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2851" y="2490767"/>
            <a:ext cx="12658674" cy="699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65663" y="2490767"/>
            <a:ext cx="6982598" cy="614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2085" y="2883554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82832" y="2988126"/>
            <a:ext cx="639768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22600" y="2929267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65459" y="2766300"/>
            <a:ext cx="4657143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857711" y="4572048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1320000">
            <a:off x="3418932" y="4927653"/>
            <a:ext cx="639768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98225" y="4617761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04390" y="4507706"/>
            <a:ext cx="4990476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156860" y="3245081"/>
            <a:ext cx="1590476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1680000">
            <a:off x="10649639" y="3140919"/>
            <a:ext cx="639768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01152" y="3258499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879018" y="3739324"/>
            <a:ext cx="4514286" cy="7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5006" y="1803281"/>
            <a:ext cx="1876190" cy="1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4726" y="2013834"/>
            <a:ext cx="1676190" cy="18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4443" y="3311896"/>
            <a:ext cx="2419048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06841" y="2013834"/>
            <a:ext cx="1676190" cy="18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20109" y="3311895"/>
            <a:ext cx="990476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518194" y="2013834"/>
            <a:ext cx="1676190" cy="18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710870" y="3311895"/>
            <a:ext cx="1914286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14726" y="5776225"/>
            <a:ext cx="1676190" cy="18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04443" y="7074287"/>
            <a:ext cx="150476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06841" y="5776225"/>
            <a:ext cx="1676190" cy="18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020110" y="7074287"/>
            <a:ext cx="857143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518194" y="5776225"/>
            <a:ext cx="1676190" cy="18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710870" y="7074287"/>
            <a:ext cx="150476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948498" y="1916607"/>
            <a:ext cx="2861954" cy="14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56384" y="1916607"/>
            <a:ext cx="2861954" cy="14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659852" y="1916607"/>
            <a:ext cx="2861954" cy="14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948498" y="5669170"/>
            <a:ext cx="2861954" cy="14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56384" y="5669170"/>
            <a:ext cx="2861954" cy="14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659852" y="5669170"/>
            <a:ext cx="2861954" cy="145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945" y="1231154"/>
            <a:ext cx="7652150" cy="80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6853" y="1100949"/>
            <a:ext cx="7352381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6397" y="1289260"/>
            <a:ext cx="683229" cy="64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37128" y="2717279"/>
            <a:ext cx="11639849" cy="655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9948" y="2717279"/>
            <a:ext cx="4612613" cy="62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036319" y="2671566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176833" y="2737871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5805" y="5814995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10295" y="5995963"/>
            <a:ext cx="629472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6320" y="5856143"/>
            <a:ext cx="432432" cy="432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20"/>
          <p:cNvGrpSpPr/>
          <p:nvPr/>
        </p:nvGrpSpPr>
        <p:grpSpPr>
          <a:xfrm>
            <a:off x="-2447645" y="3401766"/>
            <a:ext cx="23886744" cy="7866152"/>
            <a:chOff x="-2447645" y="3401766"/>
            <a:chExt cx="23886744" cy="7866152"/>
          </a:xfrm>
        </p:grpSpPr>
        <p:pic>
          <p:nvPicPr>
            <p:cNvPr id="545" name="Google Shape;545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-2447645" y="3401766"/>
              <a:ext cx="23886744" cy="7866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98584" y="5364221"/>
              <a:ext cx="11943372" cy="39330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" name="Google Shape;547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332560" y="2852775"/>
            <a:ext cx="694885" cy="16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655858" y="653782"/>
            <a:ext cx="486666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036772" y="1440674"/>
            <a:ext cx="2333333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714094" y="2659513"/>
            <a:ext cx="2073371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858970" y="2644110"/>
            <a:ext cx="3771429" cy="6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30501" y="6415278"/>
            <a:ext cx="2259609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-610912" y="6362701"/>
            <a:ext cx="3933333" cy="6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0">
            <a:hlinkClick r:id="rId23"/>
          </p:cNvPr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408800" y="9531838"/>
            <a:ext cx="2514286" cy="4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721" y="1062131"/>
            <a:ext cx="7652150" cy="80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4929" y="970972"/>
            <a:ext cx="7352381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4177" y="1131068"/>
            <a:ext cx="703821" cy="66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22136" y="2047092"/>
            <a:ext cx="11181467" cy="753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655858" y="653782"/>
            <a:ext cx="486666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42207" y="2739479"/>
            <a:ext cx="639768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83650" y="2473578"/>
            <a:ext cx="4657143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02285" y="2517327"/>
            <a:ext cx="1590476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81975" y="2558475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04402" y="4600362"/>
            <a:ext cx="1590476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69286" y="4646075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51221" y="4784144"/>
            <a:ext cx="920799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454312" y="4588934"/>
            <a:ext cx="2400000" cy="7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2479" y="1458612"/>
            <a:ext cx="11482476" cy="80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8816" y="1302976"/>
            <a:ext cx="10771429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9152" y="1539589"/>
            <a:ext cx="712817" cy="67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93431" y="2723153"/>
            <a:ext cx="11898853" cy="684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02703" y="3349495"/>
            <a:ext cx="1602403" cy="60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462619" y="3200822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603134" y="3246535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88335" y="4027373"/>
            <a:ext cx="11896221" cy="207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31403" y="4067543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71918" y="4133848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631884" y="3390679"/>
            <a:ext cx="920799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97014" y="4276025"/>
            <a:ext cx="694885" cy="16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820594" y="612442"/>
            <a:ext cx="486666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057998" y="1359850"/>
            <a:ext cx="2485714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744017" y="3754098"/>
            <a:ext cx="1914447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532256" y="3696957"/>
            <a:ext cx="4095238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5109" y="4766774"/>
            <a:ext cx="2532819" cy="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-1266186" y="4744515"/>
            <a:ext cx="4361905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2">
            <a:hlinkClick r:id="rId22"/>
          </p:cNvPr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234430" y="9511246"/>
            <a:ext cx="2666667" cy="4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143" y="1212107"/>
            <a:ext cx="11482476" cy="80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1480" y="1056471"/>
            <a:ext cx="10771429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1816" y="1293084"/>
            <a:ext cx="712817" cy="67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23554" y="511391"/>
            <a:ext cx="486666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2446" y="2520503"/>
            <a:ext cx="10927087" cy="65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539532" y="2520503"/>
            <a:ext cx="6171429" cy="65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43208" y="5428077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25143" y="5566146"/>
            <a:ext cx="920799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52999" y="5402955"/>
            <a:ext cx="72381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07809" y="5281403"/>
            <a:ext cx="4238095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285053" y="3375669"/>
            <a:ext cx="920799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758581" y="3744989"/>
            <a:ext cx="4266667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764616" y="3118305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05130" y="3204961"/>
            <a:ext cx="432432" cy="432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1133" y="1138311"/>
            <a:ext cx="4281080" cy="80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5071" y="1026560"/>
            <a:ext cx="4171429" cy="12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6432" y="1191515"/>
            <a:ext cx="737014" cy="69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7618" y="474321"/>
            <a:ext cx="43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4588" y="2997988"/>
            <a:ext cx="15916538" cy="519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23554" y="511391"/>
            <a:ext cx="486666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92854" y="4577729"/>
            <a:ext cx="561737" cy="13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29882" y="4256023"/>
            <a:ext cx="8123810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89987" y="4388257"/>
            <a:ext cx="80000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54591" y="4408813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66356" y="5550169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306871" y="5616474"/>
            <a:ext cx="432432" cy="43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435353" y="5792913"/>
            <a:ext cx="920799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254660" y="5538740"/>
            <a:ext cx="3704762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92586" y="7435684"/>
            <a:ext cx="920799" cy="15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044532" y="7190374"/>
            <a:ext cx="5028571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41982" y="7239855"/>
            <a:ext cx="1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82497" y="7306160"/>
            <a:ext cx="432432" cy="432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2193" y="4377962"/>
            <a:ext cx="5447619" cy="2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9540" y="1913201"/>
            <a:ext cx="7409135" cy="74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7904" y="3974544"/>
            <a:ext cx="2352381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52381" y="1657143"/>
            <a:ext cx="2508086" cy="250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22975" y="1721289"/>
            <a:ext cx="1980952" cy="2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352381" y="3316276"/>
            <a:ext cx="1829173" cy="24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354" y="515505"/>
            <a:ext cx="4238095" cy="56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26"/>
          <p:cNvGrpSpPr/>
          <p:nvPr/>
        </p:nvGrpSpPr>
        <p:grpSpPr>
          <a:xfrm>
            <a:off x="522624" y="3514441"/>
            <a:ext cx="20890605" cy="2151866"/>
            <a:chOff x="522624" y="3514441"/>
            <a:chExt cx="20890605" cy="2151866"/>
          </a:xfrm>
        </p:grpSpPr>
        <p:pic>
          <p:nvPicPr>
            <p:cNvPr id="660" name="Google Shape;66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2624" y="3514441"/>
              <a:ext cx="20890605" cy="2151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76189" y="3982291"/>
              <a:ext cx="10445303" cy="107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2" name="Google Shape;66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4298" y="4051843"/>
            <a:ext cx="8085714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4841" y="1986845"/>
            <a:ext cx="11247619" cy="20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11457" y="5167390"/>
            <a:ext cx="374285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73233" y="1124712"/>
            <a:ext cx="3742857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61519" y="5243579"/>
            <a:ext cx="957528" cy="815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84841" y="6137349"/>
            <a:ext cx="11009524" cy="20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67311" y="4036579"/>
            <a:ext cx="1108878" cy="802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26"/>
          <p:cNvGrpSpPr/>
          <p:nvPr/>
        </p:nvGrpSpPr>
        <p:grpSpPr>
          <a:xfrm>
            <a:off x="3398429" y="7729921"/>
            <a:ext cx="11418277" cy="2151866"/>
            <a:chOff x="3398429" y="7729921"/>
            <a:chExt cx="11418277" cy="2151866"/>
          </a:xfrm>
        </p:grpSpPr>
        <p:pic>
          <p:nvPicPr>
            <p:cNvPr id="670" name="Google Shape;670;p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398429" y="7729921"/>
              <a:ext cx="11418277" cy="2151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185328" y="8197772"/>
              <a:ext cx="5709138" cy="10759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2" name="Google Shape;672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24455" y="8293243"/>
            <a:ext cx="1108878" cy="80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680983" y="8308508"/>
            <a:ext cx="4228571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56757" y="1219356"/>
            <a:ext cx="957528" cy="815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354" y="474321"/>
            <a:ext cx="4238095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34108" y="636222"/>
            <a:ext cx="3933333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029" y="2470916"/>
            <a:ext cx="7812097" cy="703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3385" y="2470916"/>
            <a:ext cx="8780822" cy="704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4350" y="1225474"/>
            <a:ext cx="5209781" cy="72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43875" y="1231465"/>
            <a:ext cx="5438095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26126" y="1044571"/>
            <a:ext cx="963447" cy="62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354" y="474321"/>
            <a:ext cx="4238095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34108" y="636222"/>
            <a:ext cx="3933333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4350" y="1225474"/>
            <a:ext cx="5209781" cy="72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2099" y="1231465"/>
            <a:ext cx="5438095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26126" y="1044571"/>
            <a:ext cx="963447" cy="6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3833" y="2101082"/>
            <a:ext cx="12679104" cy="746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01415" y="6052642"/>
            <a:ext cx="14661519" cy="15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25088" y="4798314"/>
            <a:ext cx="1990476" cy="1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14904853" y="5009034"/>
            <a:ext cx="916683" cy="91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29"/>
          <p:cNvGrpSpPr/>
          <p:nvPr/>
        </p:nvGrpSpPr>
        <p:grpSpPr>
          <a:xfrm>
            <a:off x="1236959" y="7367537"/>
            <a:ext cx="4171429" cy="1326740"/>
            <a:chOff x="1236959" y="7367537"/>
            <a:chExt cx="4171429" cy="1326740"/>
          </a:xfrm>
        </p:grpSpPr>
        <p:pic>
          <p:nvPicPr>
            <p:cNvPr id="707" name="Google Shape;707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36959" y="7367537"/>
              <a:ext cx="4171429" cy="952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54994" y="8170467"/>
              <a:ext cx="3314286" cy="523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9" name="Google Shape;709;p29"/>
          <p:cNvGrpSpPr/>
          <p:nvPr/>
        </p:nvGrpSpPr>
        <p:grpSpPr>
          <a:xfrm>
            <a:off x="6537221" y="7367537"/>
            <a:ext cx="4600000" cy="1326740"/>
            <a:chOff x="6537221" y="7367537"/>
            <a:chExt cx="4600000" cy="1326740"/>
          </a:xfrm>
        </p:grpSpPr>
        <p:pic>
          <p:nvPicPr>
            <p:cNvPr id="710" name="Google Shape;710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37221" y="7367537"/>
              <a:ext cx="4600000" cy="952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55255" y="8170467"/>
              <a:ext cx="3371429" cy="523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2" name="Google Shape;712;p29"/>
          <p:cNvGrpSpPr/>
          <p:nvPr/>
        </p:nvGrpSpPr>
        <p:grpSpPr>
          <a:xfrm>
            <a:off x="11946089" y="7346945"/>
            <a:ext cx="3952381" cy="1326739"/>
            <a:chOff x="11946089" y="7346945"/>
            <a:chExt cx="3952381" cy="1326739"/>
          </a:xfrm>
        </p:grpSpPr>
        <p:pic>
          <p:nvPicPr>
            <p:cNvPr id="713" name="Google Shape;713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946089" y="7346945"/>
              <a:ext cx="3952381" cy="952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064124" y="8149874"/>
              <a:ext cx="3238095" cy="5238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5" name="Google Shape;715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39986" y="2973159"/>
            <a:ext cx="3786173" cy="37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40508" y="2973159"/>
            <a:ext cx="3786173" cy="37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40247" y="2973159"/>
            <a:ext cx="3786173" cy="37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42933" y="1001434"/>
            <a:ext cx="5752381" cy="1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212354" y="474321"/>
            <a:ext cx="4238095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233778" y="3373258"/>
            <a:ext cx="2290546" cy="291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44628" y="3203440"/>
            <a:ext cx="2105178" cy="325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88799" y="3265216"/>
            <a:ext cx="1945251" cy="320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46751" y="1018858"/>
            <a:ext cx="274119" cy="132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018195" y="1008227"/>
            <a:ext cx="274119" cy="132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55390" y="2231297"/>
            <a:ext cx="2012869" cy="21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592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2331" y="4377962"/>
            <a:ext cx="8190476" cy="2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896" y="1702855"/>
            <a:ext cx="7409135" cy="74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9192" y="3974544"/>
            <a:ext cx="2352381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0393" y="1657143"/>
            <a:ext cx="2508086" cy="250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45123" y="1721289"/>
            <a:ext cx="1980952" cy="2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95631" y="3316276"/>
            <a:ext cx="1829173" cy="24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354" y="474321"/>
            <a:ext cx="4238095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34108" y="636222"/>
            <a:ext cx="3933333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3870" y="3294018"/>
            <a:ext cx="10757975" cy="316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7135" y="7148422"/>
            <a:ext cx="10751445" cy="134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66025" y="2209697"/>
            <a:ext cx="8914286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6190" y="1146539"/>
            <a:ext cx="5209781" cy="72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3939" y="1152530"/>
            <a:ext cx="4876190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37967" y="965636"/>
            <a:ext cx="963447" cy="62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354" y="474321"/>
            <a:ext cx="4238095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34108" y="636222"/>
            <a:ext cx="3933333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1542" y="5358835"/>
            <a:ext cx="4005147" cy="422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65698" y="5358835"/>
            <a:ext cx="4058474" cy="420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6190" y="1146539"/>
            <a:ext cx="5209781" cy="72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93939" y="1152530"/>
            <a:ext cx="4876190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37967" y="965636"/>
            <a:ext cx="963447" cy="6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61542" y="2176277"/>
            <a:ext cx="8562630" cy="296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9885" y="5079653"/>
            <a:ext cx="3914286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600000">
            <a:off x="5036575" y="4238044"/>
            <a:ext cx="1683397" cy="67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28996" y="4574723"/>
            <a:ext cx="1603087" cy="41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354" y="474321"/>
            <a:ext cx="4238095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34108" y="636222"/>
            <a:ext cx="3933333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4350" y="1225474"/>
            <a:ext cx="5209781" cy="72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2099" y="1231465"/>
            <a:ext cx="5466667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26126" y="1044571"/>
            <a:ext cx="963447" cy="6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41389" y="3271269"/>
            <a:ext cx="11602937" cy="282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84823" y="6851995"/>
            <a:ext cx="11515358" cy="152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95421" y="2230289"/>
            <a:ext cx="5904762" cy="7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354" y="474321"/>
            <a:ext cx="4238095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34108" y="636222"/>
            <a:ext cx="3933333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4350" y="1225474"/>
            <a:ext cx="5209781" cy="72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2099" y="1231465"/>
            <a:ext cx="5466667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26126" y="1044571"/>
            <a:ext cx="963447" cy="6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6127" y="2207121"/>
            <a:ext cx="8862805" cy="260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83141" y="5142857"/>
            <a:ext cx="4305790" cy="442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26127" y="5142857"/>
            <a:ext cx="4330502" cy="44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600000">
            <a:off x="4624734" y="4093900"/>
            <a:ext cx="1683397" cy="67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17155" y="4430579"/>
            <a:ext cx="1603087" cy="41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165" y="4997285"/>
            <a:ext cx="3914286" cy="8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2354" y="474321"/>
            <a:ext cx="4238095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34108" y="636222"/>
            <a:ext cx="3933333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4350" y="1225474"/>
            <a:ext cx="5209781" cy="72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2099" y="1231465"/>
            <a:ext cx="5466667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26126" y="1044571"/>
            <a:ext cx="963447" cy="6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0271" y="2375221"/>
            <a:ext cx="8438930" cy="689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2193" y="4377962"/>
            <a:ext cx="2990476" cy="2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63063" y="1481018"/>
            <a:ext cx="7409135" cy="74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7904" y="3974544"/>
            <a:ext cx="2352381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73468" y="1615959"/>
            <a:ext cx="2508086" cy="250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44062" y="1680105"/>
            <a:ext cx="1980952" cy="2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38789" y="3316276"/>
            <a:ext cx="1829173" cy="24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3885" y="5745679"/>
            <a:ext cx="4504762" cy="12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5311" y="6683712"/>
            <a:ext cx="4144792" cy="21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851" y="7292719"/>
            <a:ext cx="3971429" cy="17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42147" y="5015096"/>
            <a:ext cx="6440992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37140" y="4847014"/>
            <a:ext cx="685714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489520" y="4847014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80243" y="5828435"/>
            <a:ext cx="6094017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37140" y="5660354"/>
            <a:ext cx="761905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527616" y="5660354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080243" y="6618183"/>
            <a:ext cx="5970464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537140" y="6450102"/>
            <a:ext cx="761905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527616" y="6450102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-603602" y="474321"/>
            <a:ext cx="3876190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045283" y="2606459"/>
            <a:ext cx="6849697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78453" y="2438378"/>
            <a:ext cx="761905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492656" y="2438378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045283" y="3415389"/>
            <a:ext cx="6767329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502180" y="3247308"/>
            <a:ext cx="571429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492656" y="3247308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9045283" y="4205137"/>
            <a:ext cx="6520225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02180" y="4037056"/>
            <a:ext cx="761905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492656" y="4037056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3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100835" y="7322650"/>
            <a:ext cx="5846912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3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595827" y="7154569"/>
            <a:ext cx="571429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3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548208" y="7154569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118338" y="8135302"/>
            <a:ext cx="5541121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3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575235" y="7967221"/>
            <a:ext cx="580952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3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4565713" y="7967221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118338" y="8925050"/>
            <a:ext cx="4850916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575235" y="8756969"/>
            <a:ext cx="761905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3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4565713" y="8756969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3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9045283" y="1706980"/>
            <a:ext cx="6952657" cy="22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3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7502180" y="1538899"/>
            <a:ext cx="609524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3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4492656" y="1538899"/>
            <a:ext cx="154285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3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332509" y="2140974"/>
            <a:ext cx="2277028" cy="346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3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7330776" y="1019077"/>
            <a:ext cx="921492" cy="40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3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7579163" y="952772"/>
            <a:ext cx="466667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3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4356959" y="1019077"/>
            <a:ext cx="1620389" cy="40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3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4530705" y="973364"/>
            <a:ext cx="1400000" cy="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592"/>
            <a:ext cx="18295239" cy="1028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5" name="Google Shape;855;p37"/>
          <p:cNvGrpSpPr/>
          <p:nvPr/>
        </p:nvGrpSpPr>
        <p:grpSpPr>
          <a:xfrm>
            <a:off x="297672" y="711568"/>
            <a:ext cx="7393305" cy="7170584"/>
            <a:chOff x="297672" y="711568"/>
            <a:chExt cx="7393305" cy="7170584"/>
          </a:xfrm>
        </p:grpSpPr>
        <p:pic>
          <p:nvPicPr>
            <p:cNvPr id="856" name="Google Shape;856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7672" y="711568"/>
              <a:ext cx="7393305" cy="7170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93565" y="2423949"/>
              <a:ext cx="3696653" cy="35852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8" name="Google Shape;85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8803" y="2519187"/>
            <a:ext cx="3477862" cy="337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9105" y="2525772"/>
            <a:ext cx="3057143" cy="34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8764" y="3444394"/>
            <a:ext cx="2615187" cy="154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97490" y="1256589"/>
            <a:ext cx="3129987" cy="80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2974" y="1304106"/>
            <a:ext cx="4200000" cy="828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p37"/>
          <p:cNvGrpSpPr/>
          <p:nvPr/>
        </p:nvGrpSpPr>
        <p:grpSpPr>
          <a:xfrm>
            <a:off x="9929970" y="769981"/>
            <a:ext cx="7371942" cy="7149864"/>
            <a:chOff x="9929970" y="769981"/>
            <a:chExt cx="7371942" cy="7149864"/>
          </a:xfrm>
        </p:grpSpPr>
        <p:pic>
          <p:nvPicPr>
            <p:cNvPr id="864" name="Google Shape;864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929970" y="769981"/>
              <a:ext cx="7371942" cy="7149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920721" y="2477820"/>
              <a:ext cx="3685971" cy="35749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6" name="Google Shape;86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24775" y="2588357"/>
            <a:ext cx="3477862" cy="337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379197" y="2559484"/>
            <a:ext cx="3028571" cy="3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78121" y="1256589"/>
            <a:ext cx="3129987" cy="80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123720" y="1301862"/>
            <a:ext cx="4676190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-603602" y="474321"/>
            <a:ext cx="3876190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9034" y="3894877"/>
            <a:ext cx="1297297" cy="12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623423" y="3958094"/>
            <a:ext cx="1400258" cy="12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3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09948" y="3402748"/>
            <a:ext cx="4980952" cy="22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3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83886" y="6207804"/>
            <a:ext cx="3800000" cy="34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671856" y="6207804"/>
            <a:ext cx="3800000" cy="34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-334956" y="2526853"/>
            <a:ext cx="3742857" cy="4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344062" y="2539723"/>
            <a:ext cx="3742857" cy="41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-334956" y="6214951"/>
            <a:ext cx="3885714" cy="34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3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344062" y="6208854"/>
            <a:ext cx="3885714" cy="346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33368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7767" y="4377962"/>
            <a:ext cx="5171429" cy="2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95894" y="1419242"/>
            <a:ext cx="7409135" cy="74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9192" y="3974544"/>
            <a:ext cx="2352381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0393" y="1657143"/>
            <a:ext cx="2508086" cy="250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45123" y="1721289"/>
            <a:ext cx="1980952" cy="2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95631" y="3316276"/>
            <a:ext cx="1829173" cy="24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74130" y="515505"/>
            <a:ext cx="41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1289" y="1725070"/>
            <a:ext cx="5276190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34108" y="636222"/>
            <a:ext cx="2952381" cy="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1289" y="8057774"/>
            <a:ext cx="4409524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1289" y="3327639"/>
            <a:ext cx="5133333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2473" y="4898022"/>
            <a:ext cx="4409524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3065" y="6479746"/>
            <a:ext cx="4876190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420000">
            <a:off x="10379301" y="3716260"/>
            <a:ext cx="569300" cy="51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30622" y="3785095"/>
            <a:ext cx="8961905" cy="2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9660000">
            <a:off x="16244920" y="5283344"/>
            <a:ext cx="585804" cy="52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94339" y="4169758"/>
            <a:ext cx="651735" cy="65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58816" y="4706435"/>
            <a:ext cx="1419336" cy="50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94339" y="2548184"/>
            <a:ext cx="651735" cy="65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94339" y="7272360"/>
            <a:ext cx="651735" cy="65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94339" y="5700167"/>
            <a:ext cx="651735" cy="65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5726" y="1186430"/>
            <a:ext cx="3354217" cy="33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084469" y="4308748"/>
            <a:ext cx="3396732" cy="479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6500" y="5041933"/>
            <a:ext cx="2380952" cy="11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95492" y="7188819"/>
            <a:ext cx="2095238" cy="9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57766" y="6504157"/>
            <a:ext cx="1491321" cy="1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53182" y="1180147"/>
            <a:ext cx="3379351" cy="33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7444491" y="4315032"/>
            <a:ext cx="3396732" cy="479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01766" y="5048217"/>
            <a:ext cx="2380952" cy="11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55515" y="7181476"/>
            <a:ext cx="2095238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97197" y="6504157"/>
            <a:ext cx="1491321" cy="1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825771" y="1186430"/>
            <a:ext cx="3354217" cy="335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2804513" y="4308748"/>
            <a:ext cx="3396732" cy="479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161788" y="5041933"/>
            <a:ext cx="2380952" cy="11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215538" y="7181476"/>
            <a:ext cx="2095238" cy="1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57219" y="6504157"/>
            <a:ext cx="1491321" cy="1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4709" y="479291"/>
            <a:ext cx="4600000" cy="5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74130" y="515505"/>
            <a:ext cx="41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5700" y="1721216"/>
            <a:ext cx="9874315" cy="531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59036" y="4380122"/>
            <a:ext cx="1208112" cy="5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12897" y="4412492"/>
            <a:ext cx="1019048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4980" y="3199453"/>
            <a:ext cx="1208112" cy="5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08841" y="3231823"/>
            <a:ext cx="1019048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8801" y="5842872"/>
            <a:ext cx="1208112" cy="5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0572" y="5875242"/>
            <a:ext cx="1219048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8776" y="4380122"/>
            <a:ext cx="1208112" cy="5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22636" y="4412492"/>
            <a:ext cx="1019048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8801" y="4380122"/>
            <a:ext cx="1208112" cy="5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92662" y="4412492"/>
            <a:ext cx="1076190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3760" y="3199453"/>
            <a:ext cx="1208112" cy="5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82301" y="3220435"/>
            <a:ext cx="1257143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67148" y="2031418"/>
            <a:ext cx="1208112" cy="5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762494" y="2063788"/>
            <a:ext cx="1580952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0664" y="2031418"/>
            <a:ext cx="1208112" cy="5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483134" y="2063788"/>
            <a:ext cx="1561905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8801" y="1265669"/>
            <a:ext cx="1208112" cy="58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322103" y="1298039"/>
            <a:ext cx="1409524" cy="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54147" y="7539649"/>
            <a:ext cx="10904762" cy="20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0593" y="8091637"/>
            <a:ext cx="4228571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420000">
            <a:off x="5364293" y="7445992"/>
            <a:ext cx="629033" cy="5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9660000">
            <a:off x="16303012" y="7588923"/>
            <a:ext cx="638649" cy="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74130" y="515505"/>
            <a:ext cx="4180952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20000">
            <a:off x="1216086" y="3566856"/>
            <a:ext cx="8871080" cy="168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20000">
            <a:off x="1562749" y="1688196"/>
            <a:ext cx="8509399" cy="154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0000">
            <a:off x="2161800" y="5346054"/>
            <a:ext cx="9421075" cy="145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98899" y="8023885"/>
            <a:ext cx="8342857" cy="12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6470" y="7395544"/>
            <a:ext cx="3723810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20000">
            <a:off x="7012371" y="3144028"/>
            <a:ext cx="9016723" cy="162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240000">
            <a:off x="8601447" y="1326099"/>
            <a:ext cx="8417372" cy="194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360000">
            <a:off x="9205534" y="4983586"/>
            <a:ext cx="7911751" cy="161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420000">
            <a:off x="4302749" y="7313558"/>
            <a:ext cx="629033" cy="5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10680000">
            <a:off x="13366591" y="8566727"/>
            <a:ext cx="638649" cy="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59CCB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5328" y="2248949"/>
            <a:ext cx="13771429" cy="49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1295" y="6925210"/>
            <a:ext cx="6857143" cy="7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9536" y="6412316"/>
            <a:ext cx="5246643" cy="1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9536" y="6526633"/>
            <a:ext cx="5246643" cy="117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353296" y="2070409"/>
            <a:ext cx="12144500" cy="853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240" y="3277838"/>
            <a:ext cx="6171429" cy="611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87285" y="4867218"/>
            <a:ext cx="7076190" cy="26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46804" y="1325849"/>
            <a:ext cx="9485714" cy="11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84300" y="5809371"/>
            <a:ext cx="2494850" cy="39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118" y="455273"/>
            <a:ext cx="4600000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263888" y="2264740"/>
            <a:ext cx="6352381" cy="12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944837" y="4906649"/>
            <a:ext cx="7413308" cy="10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4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059921" y="4921454"/>
            <a:ext cx="7441775" cy="10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3124964" y="4962067"/>
            <a:ext cx="7524143" cy="10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306148" y="4890994"/>
            <a:ext cx="7379999" cy="10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93775" y="8172260"/>
            <a:ext cx="6509184" cy="70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37021" y="6645709"/>
            <a:ext cx="7039555" cy="71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37021" y="5142228"/>
            <a:ext cx="7018963" cy="71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89220" y="1907388"/>
            <a:ext cx="1590476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92638" y="3639579"/>
            <a:ext cx="1619048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04992" y="5158499"/>
            <a:ext cx="1809524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06852" y="6753656"/>
            <a:ext cx="1857143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88546" y="8298881"/>
            <a:ext cx="1400000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46636" y="8904957"/>
            <a:ext cx="1466667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98754" y="8904957"/>
            <a:ext cx="1466667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806613" y="8904957"/>
            <a:ext cx="1466667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852335" y="8904957"/>
            <a:ext cx="1466667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5400000">
            <a:off x="4737280" y="3475707"/>
            <a:ext cx="550570" cy="55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734105" y="3365452"/>
            <a:ext cx="7351351" cy="71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639753" y="1807333"/>
            <a:ext cx="11419963" cy="71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307788" y="3379621"/>
            <a:ext cx="885714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966701" y="1777963"/>
            <a:ext cx="1380952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348972" y="8190048"/>
            <a:ext cx="885714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348972" y="6682636"/>
            <a:ext cx="885714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328380" y="5175534"/>
            <a:ext cx="885714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053982" y="824589"/>
            <a:ext cx="4752381" cy="18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4709" y="479291"/>
            <a:ext cx="4600000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257246" y="2585627"/>
            <a:ext cx="6352381" cy="134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09" y="479291"/>
            <a:ext cx="4600000" cy="56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7"/>
          <p:cNvGrpSpPr/>
          <p:nvPr/>
        </p:nvGrpSpPr>
        <p:grpSpPr>
          <a:xfrm>
            <a:off x="-4155030" y="-916901"/>
            <a:ext cx="27761508" cy="14772101"/>
            <a:chOff x="-4155030" y="-916901"/>
            <a:chExt cx="27761508" cy="14772101"/>
          </a:xfrm>
        </p:grpSpPr>
        <p:pic>
          <p:nvPicPr>
            <p:cNvPr id="199" name="Google Shape;199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4155030" y="-916901"/>
              <a:ext cx="27761508" cy="1477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05440" y="2295951"/>
              <a:ext cx="13880754" cy="738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6369" y="3647793"/>
            <a:ext cx="11285714" cy="52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23304" y="9116916"/>
            <a:ext cx="4438095" cy="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49921" y="2620545"/>
            <a:ext cx="8800000" cy="1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45817" y="866668"/>
            <a:ext cx="2591455" cy="167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96111" y="6592944"/>
            <a:ext cx="8971842" cy="24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18105" y="1057596"/>
            <a:ext cx="11447619" cy="11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62" y="0"/>
            <a:ext cx="1829523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2985" y="6765526"/>
            <a:ext cx="11152381" cy="2780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8"/>
          <p:cNvGrpSpPr/>
          <p:nvPr/>
        </p:nvGrpSpPr>
        <p:grpSpPr>
          <a:xfrm>
            <a:off x="-2837777" y="-902786"/>
            <a:ext cx="24504505" cy="9965542"/>
            <a:chOff x="-2837777" y="-902786"/>
            <a:chExt cx="24504505" cy="9965542"/>
          </a:xfrm>
        </p:grpSpPr>
        <p:pic>
          <p:nvPicPr>
            <p:cNvPr id="214" name="Google Shape;214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837777" y="-902786"/>
              <a:ext cx="24504505" cy="9965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27927" y="1429584"/>
              <a:ext cx="12252252" cy="49827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709" y="479291"/>
            <a:ext cx="4600000" cy="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18801" y="1450176"/>
            <a:ext cx="11970130" cy="459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63652" y="3097467"/>
            <a:ext cx="10295238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840000">
            <a:off x="14045403" y="5728717"/>
            <a:ext cx="1887056" cy="213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43060" y="1935296"/>
            <a:ext cx="3323810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63652" y="4725244"/>
            <a:ext cx="7333333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23523" y="4691846"/>
            <a:ext cx="452865" cy="77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607880" y="3230736"/>
            <a:ext cx="990147" cy="98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632401" y="1839780"/>
            <a:ext cx="743988" cy="7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55597" y="3795990"/>
            <a:ext cx="6514286" cy="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420000">
            <a:off x="4338881" y="6826944"/>
            <a:ext cx="576664" cy="51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10680000">
            <a:off x="13062519" y="8450516"/>
            <a:ext cx="638649" cy="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9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0" y="0"/>
            <a:ext cx="1829523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3481" y="4377962"/>
            <a:ext cx="3485714" cy="2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95894" y="1419242"/>
            <a:ext cx="7409135" cy="740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9192" y="3974544"/>
            <a:ext cx="2352381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0393" y="1657143"/>
            <a:ext cx="2508086" cy="250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45123" y="1721289"/>
            <a:ext cx="1980952" cy="25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95631" y="3316276"/>
            <a:ext cx="1829173" cy="24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2020-07-31T14:02:19Z</dcterms:created>
  <dc:creator>officegen</dc:creator>
</cp:coreProperties>
</file>